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마라나타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1000108"/>
            <a:ext cx="8436167" cy="2645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857232"/>
            <a:ext cx="8436167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888150"/>
            <a:ext cx="8436167" cy="2755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818420"/>
            <a:ext cx="8436167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483167"/>
            <a:ext cx="8436167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785794"/>
            <a:ext cx="8436167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571480"/>
            <a:ext cx="8436167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775015"/>
            <a:ext cx="8436167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2010-02-18T04:46:16Z</dcterms:created>
  <dcterms:modified xsi:type="dcterms:W3CDTF">2010-04-24T13:09:27Z</dcterms:modified>
</cp:coreProperties>
</file>