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2010-04-24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6259C-C866-4425-892B-DCF270FE8569}" type="datetimeFigureOut">
              <a:rPr lang="ko-KR" altLang="en-US" smtClean="0"/>
              <a:pPr/>
              <a:t>2010-04-24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642910" y="142852"/>
            <a:ext cx="162095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마라나타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2" name="그림 11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12" y="722599"/>
            <a:ext cx="8423976" cy="541280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9" name="그림 8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12" y="686026"/>
            <a:ext cx="8423976" cy="548594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9" name="그림 8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12" y="423920"/>
            <a:ext cx="8423976" cy="601016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9" name="그림 8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12" y="423920"/>
            <a:ext cx="8423976" cy="601016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5</Words>
  <Application>Microsoft Office PowerPoint</Application>
  <PresentationFormat>화면 슬라이드 쇼(4:3)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8</cp:revision>
  <dcterms:created xsi:type="dcterms:W3CDTF">2010-02-18T04:46:16Z</dcterms:created>
  <dcterms:modified xsi:type="dcterms:W3CDTF">2010-04-24T12:51:00Z</dcterms:modified>
</cp:coreProperties>
</file>