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16209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마라나타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그림 11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722599"/>
            <a:ext cx="8423976" cy="541280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86026"/>
            <a:ext cx="8423976" cy="54859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423920"/>
            <a:ext cx="8423976" cy="60101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2010-04-24T12:51:00Z</dcterms:modified>
</cp:coreProperties>
</file>