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9D91-CD41-4097-857D-DD718DBC89D7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018F-4C2E-415C-8218-CF0AB6D07C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9D91-CD41-4097-857D-DD718DBC89D7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018F-4C2E-415C-8218-CF0AB6D07C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9D91-CD41-4097-857D-DD718DBC89D7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018F-4C2E-415C-8218-CF0AB6D07C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9D91-CD41-4097-857D-DD718DBC89D7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018F-4C2E-415C-8218-CF0AB6D07C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9D91-CD41-4097-857D-DD718DBC89D7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018F-4C2E-415C-8218-CF0AB6D07C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9D91-CD41-4097-857D-DD718DBC89D7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018F-4C2E-415C-8218-CF0AB6D07C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9D91-CD41-4097-857D-DD718DBC89D7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018F-4C2E-415C-8218-CF0AB6D07C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9D91-CD41-4097-857D-DD718DBC89D7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018F-4C2E-415C-8218-CF0AB6D07C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9D91-CD41-4097-857D-DD718DBC89D7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018F-4C2E-415C-8218-CF0AB6D07C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9D91-CD41-4097-857D-DD718DBC89D7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018F-4C2E-415C-8218-CF0AB6D07C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9D91-CD41-4097-857D-DD718DBC89D7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018F-4C2E-415C-8218-CF0AB6D07C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39D91-CD41-4097-857D-DD718DBC89D7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F018F-4C2E-415C-8218-CF0AB6D07C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570799"/>
            <a:ext cx="8572560" cy="5144217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>
            <a:off x="850219" y="428604"/>
            <a:ext cx="186942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순정체D" pitchFamily="18" charset="-127"/>
              </a:rPr>
              <a:t>마 굿 간</a:t>
            </a:r>
            <a:endParaRPr lang="en-US" altLang="ko-KR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순정체D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8215338" y="6215082"/>
            <a:ext cx="6319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  <a:t>1/9</a:t>
            </a:r>
            <a:endParaRPr lang="en-US" altLang="ko-KR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324009" y="2357430"/>
            <a:ext cx="60465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ko-KR" sz="2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odoni MT Black" pitchFamily="18" charset="0"/>
                <a:ea typeface="(한)순정체D" pitchFamily="18" charset="-127"/>
              </a:rPr>
              <a:t>1</a:t>
            </a:r>
            <a:r>
              <a:rPr lang="ko-KR" altLang="en-US" sz="2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odoni MT Black" pitchFamily="18" charset="0"/>
                <a:ea typeface="(한)순정체D" pitchFamily="18" charset="-127"/>
              </a:rPr>
              <a:t>절</a:t>
            </a:r>
            <a:endParaRPr lang="en-US" altLang="ko-KR" sz="2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Bodoni MT Black" pitchFamily="18" charset="0"/>
              <a:ea typeface="(한)순정체D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570799"/>
            <a:ext cx="8572560" cy="514421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500958" y="500042"/>
            <a:ext cx="111921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순정체D" pitchFamily="18" charset="-127"/>
              </a:rPr>
              <a:t>마 굿 간</a:t>
            </a:r>
            <a:endParaRPr lang="en-US" altLang="ko-KR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순정체D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215338" y="6215082"/>
            <a:ext cx="6319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  <a:t>2/9</a:t>
            </a:r>
            <a:endParaRPr lang="en-US" altLang="ko-KR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570799"/>
            <a:ext cx="8572560" cy="514421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500958" y="500042"/>
            <a:ext cx="111921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순정체D" pitchFamily="18" charset="-127"/>
              </a:rPr>
              <a:t>마 굿 간</a:t>
            </a:r>
            <a:endParaRPr lang="en-US" altLang="ko-KR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순정체D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215338" y="6215082"/>
            <a:ext cx="6319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  <a:t>3/9</a:t>
            </a:r>
            <a:endParaRPr lang="en-US" altLang="ko-KR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570799"/>
            <a:ext cx="8572560" cy="514421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500958" y="500042"/>
            <a:ext cx="111921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순정체D" pitchFamily="18" charset="-127"/>
              </a:rPr>
              <a:t>마 굿 간</a:t>
            </a:r>
            <a:endParaRPr lang="en-US" altLang="ko-KR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순정체D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215338" y="6215082"/>
            <a:ext cx="6319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  <a:t>4/9</a:t>
            </a:r>
            <a:endParaRPr lang="en-US" altLang="ko-KR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24009" y="2357430"/>
            <a:ext cx="60465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ko-KR" sz="2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odoni MT Black" pitchFamily="18" charset="0"/>
                <a:ea typeface="(한)순정체D" pitchFamily="18" charset="-127"/>
              </a:rPr>
              <a:t>2</a:t>
            </a:r>
            <a:r>
              <a:rPr lang="ko-KR" altLang="en-US" sz="2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odoni MT Black" pitchFamily="18" charset="0"/>
                <a:ea typeface="(한)순정체D" pitchFamily="18" charset="-127"/>
              </a:rPr>
              <a:t>절</a:t>
            </a:r>
            <a:endParaRPr lang="en-US" altLang="ko-KR" sz="2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Bodoni MT Black" pitchFamily="18" charset="0"/>
              <a:ea typeface="(한)순정체D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570799"/>
            <a:ext cx="8572560" cy="514421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500958" y="500042"/>
            <a:ext cx="111921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순정체D" pitchFamily="18" charset="-127"/>
              </a:rPr>
              <a:t>마 굿 간</a:t>
            </a:r>
            <a:endParaRPr lang="en-US" altLang="ko-KR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순정체D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215338" y="6215082"/>
            <a:ext cx="6319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  <a:t>5/9</a:t>
            </a:r>
            <a:endParaRPr lang="en-US" altLang="ko-KR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570799"/>
            <a:ext cx="8572560" cy="5144217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7500958" y="500042"/>
            <a:ext cx="111921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순정체D" pitchFamily="18" charset="-127"/>
              </a:rPr>
              <a:t>마 굿 간</a:t>
            </a:r>
            <a:endParaRPr lang="en-US" altLang="ko-KR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순정체D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8215338" y="6215082"/>
            <a:ext cx="6319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  <a:t>6/9</a:t>
            </a:r>
            <a:endParaRPr lang="en-US" altLang="ko-KR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570799"/>
            <a:ext cx="8572560" cy="514421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500958" y="500042"/>
            <a:ext cx="111921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순정체D" pitchFamily="18" charset="-127"/>
              </a:rPr>
              <a:t>마 굿 간</a:t>
            </a:r>
            <a:endParaRPr lang="en-US" altLang="ko-KR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순정체D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215338" y="6215082"/>
            <a:ext cx="6319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  <a:t>7/9</a:t>
            </a:r>
            <a:endParaRPr lang="en-US" altLang="ko-KR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24009" y="2357430"/>
            <a:ext cx="60465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ko-KR" sz="2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odoni MT Black" pitchFamily="18" charset="0"/>
                <a:ea typeface="(한)순정체D" pitchFamily="18" charset="-127"/>
              </a:rPr>
              <a:t>3</a:t>
            </a:r>
            <a:r>
              <a:rPr lang="ko-KR" altLang="en-US" sz="2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odoni MT Black" pitchFamily="18" charset="0"/>
                <a:ea typeface="(한)순정체D" pitchFamily="18" charset="-127"/>
              </a:rPr>
              <a:t>절</a:t>
            </a:r>
            <a:endParaRPr lang="en-US" altLang="ko-KR" sz="2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Bodoni MT Black" pitchFamily="18" charset="0"/>
              <a:ea typeface="(한)순정체D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570799"/>
            <a:ext cx="8572560" cy="514421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500958" y="500042"/>
            <a:ext cx="111921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순정체D" pitchFamily="18" charset="-127"/>
              </a:rPr>
              <a:t>마 굿 간</a:t>
            </a:r>
            <a:endParaRPr lang="en-US" altLang="ko-KR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순정체D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215338" y="6215082"/>
            <a:ext cx="6319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  <a:t>8/9</a:t>
            </a:r>
            <a:endParaRPr lang="en-US" altLang="ko-KR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570799"/>
            <a:ext cx="8572560" cy="5144217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7500958" y="500042"/>
            <a:ext cx="111921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순정체D" pitchFamily="18" charset="-127"/>
              </a:rPr>
              <a:t>마 굿 간</a:t>
            </a:r>
            <a:endParaRPr lang="en-US" altLang="ko-KR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순정체D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8215338" y="6215082"/>
            <a:ext cx="6319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  <a:t>9/9</a:t>
            </a:r>
            <a:endParaRPr lang="en-US" altLang="ko-KR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42</Words>
  <Application>Microsoft Office PowerPoint</Application>
  <PresentationFormat>화면 슬라이드 쇼(4:3)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행복한na</cp:lastModifiedBy>
  <cp:revision>1</cp:revision>
  <dcterms:created xsi:type="dcterms:W3CDTF">2009-12-18T09:07:15Z</dcterms:created>
  <dcterms:modified xsi:type="dcterms:W3CDTF">2009-12-18T09:16:10Z</dcterms:modified>
</cp:coreProperties>
</file>