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9D91-CD41-4097-857D-DD718DBC89D7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F018F-4C2E-415C-8218-CF0AB6D07C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50219" y="428604"/>
            <a:ext cx="18694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1/9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24009" y="2357430"/>
            <a:ext cx="6046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(한)순정체D" pitchFamily="18" charset="-127"/>
              </a:rPr>
              <a:t>1</a:t>
            </a:r>
            <a:r>
              <a:rPr lang="ko-KR" altLang="en-US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(한)순정체D" pitchFamily="18" charset="-127"/>
              </a:rPr>
              <a:t>절</a:t>
            </a:r>
            <a:endParaRPr lang="en-US" altLang="ko-KR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500958" y="500042"/>
            <a:ext cx="1119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2/9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500958" y="500042"/>
            <a:ext cx="1119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3/9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500958" y="500042"/>
            <a:ext cx="1119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4/9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4009" y="2357430"/>
            <a:ext cx="6046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(한)순정체D" pitchFamily="18" charset="-127"/>
              </a:rPr>
              <a:t>2</a:t>
            </a:r>
            <a:r>
              <a:rPr lang="ko-KR" altLang="en-US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(한)순정체D" pitchFamily="18" charset="-127"/>
              </a:rPr>
              <a:t>절</a:t>
            </a:r>
            <a:endParaRPr lang="en-US" altLang="ko-KR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500958" y="500042"/>
            <a:ext cx="1119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5/9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500958" y="500042"/>
            <a:ext cx="1119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6/9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500958" y="500042"/>
            <a:ext cx="1119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7/9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4009" y="2357430"/>
            <a:ext cx="6046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(한)순정체D" pitchFamily="18" charset="-127"/>
              </a:rPr>
              <a:t>3</a:t>
            </a:r>
            <a:r>
              <a:rPr lang="ko-KR" altLang="en-US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(한)순정체D" pitchFamily="18" charset="-127"/>
              </a:rPr>
              <a:t>절</a:t>
            </a:r>
            <a:endParaRPr lang="en-US" altLang="ko-KR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500958" y="500042"/>
            <a:ext cx="1119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8/9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500958" y="500042"/>
            <a:ext cx="11192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마 굿 간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215338" y="6215082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9/9</a:t>
            </a:r>
            <a:endParaRPr lang="en-US" altLang="ko-KR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화면 슬라이드 쇼(4:3)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</cp:revision>
  <dcterms:created xsi:type="dcterms:W3CDTF">2009-12-18T09:07:15Z</dcterms:created>
  <dcterms:modified xsi:type="dcterms:W3CDTF">2009-12-18T09:16:10Z</dcterms:modified>
</cp:coreProperties>
</file>