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DA8EB-1891-4ABA-A5B1-771C2C691848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0695A-3680-4CE1-982B-FAB45A9B18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rcRect b="29592"/>
          <a:stretch>
            <a:fillRect/>
          </a:stretch>
        </p:blipFill>
        <p:spPr>
          <a:xfrm>
            <a:off x="0" y="642918"/>
            <a:ext cx="9144000" cy="3500462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7" name="직사각형 6"/>
          <p:cNvSpPr/>
          <p:nvPr/>
        </p:nvSpPr>
        <p:spPr>
          <a:xfrm>
            <a:off x="1714480" y="285728"/>
            <a:ext cx="29370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ko-KR" altLang="en-US" sz="4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루돌프</a:t>
            </a:r>
            <a:r>
              <a:rPr lang="ko-KR" altLang="en-US" sz="4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4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사슴코</a:t>
            </a:r>
            <a:endParaRPr lang="en-US" altLang="ko-KR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86776" y="6253483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1/4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rcRect b="29592"/>
          <a:stretch>
            <a:fillRect/>
          </a:stretch>
        </p:blipFill>
        <p:spPr>
          <a:xfrm>
            <a:off x="-214346" y="642918"/>
            <a:ext cx="9358346" cy="3214710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214282" y="6253483"/>
            <a:ext cx="16337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루돌프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사슴코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86776" y="6253483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2/4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rcRect b="29592"/>
          <a:stretch>
            <a:fillRect/>
          </a:stretch>
        </p:blipFill>
        <p:spPr>
          <a:xfrm>
            <a:off x="0" y="642918"/>
            <a:ext cx="9144000" cy="3286148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214282" y="6253483"/>
            <a:ext cx="16337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루돌프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사슴코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86776" y="6253483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3/4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/>
          <a:srcRect b="29592"/>
          <a:stretch>
            <a:fillRect/>
          </a:stretch>
        </p:blipFill>
        <p:spPr>
          <a:xfrm>
            <a:off x="0" y="714356"/>
            <a:ext cx="9144000" cy="3286148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214282" y="6253483"/>
            <a:ext cx="16337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루돌프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사슴코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86776" y="6253483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4/4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韓國人</cp:lastModifiedBy>
  <cp:revision>3</cp:revision>
  <dcterms:created xsi:type="dcterms:W3CDTF">2009-11-26T16:42:10Z</dcterms:created>
  <dcterms:modified xsi:type="dcterms:W3CDTF">2009-11-29T06:40:43Z</dcterms:modified>
</cp:coreProperties>
</file>