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6466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라보니에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00034" y="152869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28100"/>
            <a:ext cx="9143245" cy="30294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1211"/>
            <a:ext cx="9144000" cy="26177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9192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69084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28100"/>
            <a:ext cx="9143245" cy="30294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3863"/>
            <a:ext cx="9144000" cy="255082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5102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5719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6718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</Words>
  <Application>Microsoft Office PowerPoint</Application>
  <PresentationFormat>화면 슬라이드 쇼(4:3)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2010-03-18T06:22:57Z</dcterms:modified>
</cp:coreProperties>
</file>