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646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라보니에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3835"/>
            <a:ext cx="9143245" cy="5510329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00034" y="152869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914269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43934"/>
            <a:ext cx="9143245" cy="537013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77459"/>
            <a:ext cx="9143245" cy="53030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914269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2010-03-18T06:09:51Z</dcterms:modified>
</cp:coreProperties>
</file>