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646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라보니에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673835"/>
            <a:ext cx="9143245" cy="5510329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00034" y="1528692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43934"/>
            <a:ext cx="9143245" cy="5370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914269"/>
            <a:ext cx="9143245" cy="30294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43934"/>
            <a:ext cx="9143245" cy="5370132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500034" y="1500174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77459"/>
            <a:ext cx="9143245" cy="53030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914269"/>
            <a:ext cx="9143245" cy="3029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2010-02-18T04:46:16Z</dcterms:created>
  <dcterms:modified xsi:type="dcterms:W3CDTF">2010-03-18T06:09:51Z</dcterms:modified>
</cp:coreProperties>
</file>