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42910" y="142852"/>
            <a:ext cx="24721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라라라</a:t>
            </a:r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웃어요</a:t>
            </a:r>
            <a:endParaRPr lang="en-US" altLang="ko-KR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001024" y="6072206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1/3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12" name="그림 11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2030"/>
            <a:ext cx="9144000" cy="27212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/3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15" name="그림 14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0042"/>
            <a:ext cx="9144000" cy="30074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/3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3" name="그림 2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356"/>
            <a:ext cx="9144000" cy="27943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5</Words>
  <Application>Microsoft Office PowerPoint</Application>
  <PresentationFormat>화면 슬라이드 쇼(4:3)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Office 테마</vt:lpstr>
      <vt:lpstr>슬라이드 1</vt:lpstr>
      <vt:lpstr>슬라이드 2</vt:lpstr>
      <vt:lpstr>슬라이드 3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6</cp:revision>
  <dcterms:created xsi:type="dcterms:W3CDTF">2010-07-06T05:07:06Z</dcterms:created>
  <dcterms:modified xsi:type="dcterms:W3CDTF">2010-07-06T11:29:56Z</dcterms:modified>
</cp:coreProperties>
</file>