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24721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라라라</a:t>
            </a:r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 웃어요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27212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5" name="그림 1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30074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2010-07-06T05:07:06Z</dcterms:created>
  <dcterms:modified xsi:type="dcterms:W3CDTF">2010-07-06T11:27:20Z</dcterms:modified>
</cp:coreProperties>
</file>