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642910" y="142852"/>
            <a:ext cx="24721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라라라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웃어요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3" name="그림 12" descr="그림21.png"/>
          <p:cNvPicPr>
            <a:picLocks noChangeAspect="1"/>
          </p:cNvPicPr>
          <p:nvPr/>
        </p:nvPicPr>
        <p:blipFill>
          <a:blip r:embed="rId2"/>
          <a:srcRect b="30982"/>
          <a:stretch>
            <a:fillRect/>
          </a:stretch>
        </p:blipFill>
        <p:spPr>
          <a:xfrm>
            <a:off x="755" y="928670"/>
            <a:ext cx="9143245" cy="41480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2010-07-06T05:07:06Z</dcterms:created>
  <dcterms:modified xsi:type="dcterms:W3CDTF">2010-07-06T11:21:43Z</dcterms:modified>
</cp:coreProperties>
</file>