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8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4068-2F7A-4175-A1A3-0371E2FA1219}" type="datetimeFigureOut">
              <a:rPr lang="ko-KR" altLang="en-US" smtClean="0"/>
              <a:t>2009-12-12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28FA9-FACD-45D4-93C1-BB51B26CE52B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2009-12-12T07:01:09Z</dcterms:created>
  <dcterms:modified xsi:type="dcterms:W3CDTF">2009-12-12T07:02:37Z</dcterms:modified>
</cp:coreProperties>
</file>