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5BF1-E1DA-40B2-9EB7-7B83BE0B7231}" type="datetimeFigureOut">
              <a:rPr lang="ko-KR" altLang="en-US" smtClean="0"/>
              <a:pPr/>
              <a:t>2009-10-27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9019-5703-4B14-8EA3-EAA9075E19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6" name="그림 5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8"/>
            <a:ext cx="9144000" cy="6786563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화면 슬라이드 쇼(4:3)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5</cp:revision>
  <dcterms:created xsi:type="dcterms:W3CDTF">2009-10-28T00:45:52Z</dcterms:created>
  <dcterms:modified xsi:type="dcterms:W3CDTF">2009-10-28T02:19:03Z</dcterms:modified>
</cp:coreProperties>
</file>