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5" r:id="rId2"/>
    <p:sldId id="266" r:id="rId3"/>
    <p:sldId id="267" r:id="rId4"/>
    <p:sldId id="268" r:id="rId5"/>
    <p:sldId id="269" r:id="rId6"/>
    <p:sldId id="270" r:id="rId7"/>
    <p:sldId id="271" r:id="rId8"/>
    <p:sldId id="272" r:id="rId9"/>
    <p:sldId id="273" r:id="rId10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3" d="100"/>
          <a:sy n="73" d="100"/>
        </p:scale>
        <p:origin x="-1074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88E5BF1-E1DA-40B2-9EB7-7B83BE0B7231}" type="datetimeFigureOut">
              <a:rPr lang="ko-KR" altLang="en-US" smtClean="0"/>
              <a:pPr/>
              <a:t>2009-10-27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4049019-5703-4B14-8EA3-EAA9075E1945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pic>
        <p:nvPicPr>
          <p:cNvPr id="6" name="그림 5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그림 3" descr="%EA copy.jpg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0" y="35718"/>
            <a:ext cx="9144000" cy="6786563"/>
          </a:xfrm>
          <a:prstGeom prst="rect">
            <a:avLst/>
          </a:prstGeom>
        </p:spPr>
      </p:pic>
      <p:pic>
        <p:nvPicPr>
          <p:cNvPr id="3" name="그림 2" descr="Untitled-13 copy.pn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0"/>
            <a:ext cx="9144000" cy="6858000"/>
          </a:xfrm>
          <a:prstGeom prst="rect">
            <a:avLst/>
          </a:prstGeo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90</TotalTime>
  <Words>0</Words>
  <Application>Microsoft Office PowerPoint</Application>
  <PresentationFormat>화면 슬라이드 쇼(4:3)</PresentationFormat>
  <Paragraphs>0</Paragraphs>
  <Slides>9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9</vt:i4>
      </vt:variant>
    </vt:vector>
  </HeadingPairs>
  <TitlesOfParts>
    <vt:vector size="10" baseType="lpstr">
      <vt:lpstr>Office 테마</vt:lpstr>
      <vt:lpstr>슬라이드 1</vt:lpstr>
      <vt:lpstr>슬라이드 2</vt:lpstr>
      <vt:lpstr>슬라이드 3</vt:lpstr>
      <vt:lpstr>슬라이드 4</vt:lpstr>
      <vt:lpstr>슬라이드 5</vt:lpstr>
      <vt:lpstr>슬라이드 6</vt:lpstr>
      <vt:lpstr>슬라이드 7</vt:lpstr>
      <vt:lpstr>슬라이드 8</vt:lpstr>
      <vt:lpstr>슬라이드 9</vt:lpstr>
    </vt:vector>
  </TitlesOfParts>
  <Company> 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 kmcq</dc:creator>
  <cp:lastModifiedBy> kmcq</cp:lastModifiedBy>
  <cp:revision>5</cp:revision>
  <dcterms:created xsi:type="dcterms:W3CDTF">2009-10-28T00:45:52Z</dcterms:created>
  <dcterms:modified xsi:type="dcterms:W3CDTF">2009-10-28T02:19:03Z</dcterms:modified>
</cp:coreProperties>
</file>