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2B160-899A-42A1-BEDD-5858EB088512}" type="datetimeFigureOut">
              <a:rPr lang="ko-KR" altLang="en-US" smtClean="0"/>
              <a:t>2009-12-26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5776-A540-425A-89E4-E5C45654238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2B160-899A-42A1-BEDD-5858EB088512}" type="datetimeFigureOut">
              <a:rPr lang="ko-KR" altLang="en-US" smtClean="0"/>
              <a:t>2009-12-26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5776-A540-425A-89E4-E5C45654238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2B160-899A-42A1-BEDD-5858EB088512}" type="datetimeFigureOut">
              <a:rPr lang="ko-KR" altLang="en-US" smtClean="0"/>
              <a:t>2009-12-26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5776-A540-425A-89E4-E5C45654238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2B160-899A-42A1-BEDD-5858EB088512}" type="datetimeFigureOut">
              <a:rPr lang="ko-KR" altLang="en-US" smtClean="0"/>
              <a:t>2009-12-26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5776-A540-425A-89E4-E5C45654238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2B160-899A-42A1-BEDD-5858EB088512}" type="datetimeFigureOut">
              <a:rPr lang="ko-KR" altLang="en-US" smtClean="0"/>
              <a:t>2009-12-26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5776-A540-425A-89E4-E5C45654238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2B160-899A-42A1-BEDD-5858EB088512}" type="datetimeFigureOut">
              <a:rPr lang="ko-KR" altLang="en-US" smtClean="0"/>
              <a:t>2009-12-26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5776-A540-425A-89E4-E5C45654238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2B160-899A-42A1-BEDD-5858EB088512}" type="datetimeFigureOut">
              <a:rPr lang="ko-KR" altLang="en-US" smtClean="0"/>
              <a:t>2009-12-26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5776-A540-425A-89E4-E5C45654238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2B160-899A-42A1-BEDD-5858EB088512}" type="datetimeFigureOut">
              <a:rPr lang="ko-KR" altLang="en-US" smtClean="0"/>
              <a:t>2009-12-26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5776-A540-425A-89E4-E5C45654238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2B160-899A-42A1-BEDD-5858EB088512}" type="datetimeFigureOut">
              <a:rPr lang="ko-KR" altLang="en-US" smtClean="0"/>
              <a:t>2009-12-26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5776-A540-425A-89E4-E5C45654238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2B160-899A-42A1-BEDD-5858EB088512}" type="datetimeFigureOut">
              <a:rPr lang="ko-KR" altLang="en-US" smtClean="0"/>
              <a:t>2009-12-26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5776-A540-425A-89E4-E5C45654238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2B160-899A-42A1-BEDD-5858EB088512}" type="datetimeFigureOut">
              <a:rPr lang="ko-KR" altLang="en-US" smtClean="0"/>
              <a:t>2009-12-26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5776-A540-425A-89E4-E5C45654238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2B160-899A-42A1-BEDD-5858EB088512}" type="datetimeFigureOut">
              <a:rPr lang="ko-KR" altLang="en-US" smtClean="0"/>
              <a:t>2009-12-26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25776-A540-425A-89E4-E5C45654238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2009-12-26T10:52:26Z</dcterms:created>
  <dcterms:modified xsi:type="dcterms:W3CDTF">2009-12-26T10:54:10Z</dcterms:modified>
</cp:coreProperties>
</file>