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C85E-235A-40CE-A46E-BDBDFA1B22F3}" type="datetimeFigureOut">
              <a:rPr lang="ko-KR" altLang="en-US" smtClean="0"/>
              <a:t>2009-11-23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204B-4369-4712-B93E-41053D5BA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2009-11-23T09:20:45Z</dcterms:created>
  <dcterms:modified xsi:type="dcterms:W3CDTF">2009-11-23T09:21:39Z</dcterms:modified>
</cp:coreProperties>
</file>