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472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들리지 않지만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2800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</Words>
  <Application>Microsoft Office PowerPoint</Application>
  <PresentationFormat>화면 슬라이드 쇼(4:3)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18</cp:revision>
  <dcterms:created xsi:type="dcterms:W3CDTF">2010-06-18T05:58:52Z</dcterms:created>
  <dcterms:modified xsi:type="dcterms:W3CDTF">2010-06-28T09:33:27Z</dcterms:modified>
</cp:coreProperties>
</file>