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431800"/>
            <a:ext cx="9137650" cy="599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223642" y="119698"/>
            <a:ext cx="24721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들리지 않지만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1500174"/>
            <a:ext cx="878687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  들  리   지 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않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지  만         보  이   지  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않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지   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만</a:t>
            </a:r>
            <a:endParaRPr lang="en-US" altLang="ko-KR" sz="3200" b="1" cap="none" spc="-30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2844225"/>
            <a:ext cx="878687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나     는          알   </a:t>
            </a:r>
            <a:r>
              <a:rPr lang="ko-KR" altLang="en-US" sz="16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아   내   옆   에         계    신   걸</a:t>
            </a:r>
            <a:endParaRPr lang="en-US" altLang="ko-KR" sz="3200" b="1" cap="none" spc="-30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4143380"/>
            <a:ext cx="878687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날  사  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랑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하  셔   서         날  불 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러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주 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셨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죠</a:t>
            </a:r>
            <a:endParaRPr lang="en-US" altLang="ko-KR" sz="3200" b="1" cap="none" spc="-30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14282" y="5487431"/>
            <a:ext cx="878687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난    두    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렵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지   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않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아            요</a:t>
            </a:r>
            <a:endParaRPr lang="en-US" altLang="ko-KR" sz="3200" b="1" cap="none" spc="-30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431800"/>
            <a:ext cx="9137650" cy="599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14282" y="1500174"/>
            <a:ext cx="878687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찬 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양 </a:t>
            </a:r>
            <a:r>
              <a:rPr lang="en-US" altLang="ko-KR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해    요 하나님    감 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해요     예수님  </a:t>
            </a:r>
            <a:r>
              <a:rPr lang="en-US" altLang="ko-KR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-</a:t>
            </a:r>
            <a:endParaRPr lang="en-US" altLang="ko-KR" sz="3200" b="1" cap="none" spc="-30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14282" y="2844225"/>
            <a:ext cx="878687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사 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랑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해    요 성령님    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나와함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께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계시    </a:t>
            </a:r>
            <a:r>
              <a:rPr lang="ko-KR" altLang="en-US" sz="3200" b="1" spc="-30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죠</a:t>
            </a:r>
            <a:r>
              <a:rPr lang="ko-KR" altLang="en-US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3200" b="1" spc="-30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200" b="1" cap="none" spc="-30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74</Words>
  <Application>Microsoft Office PowerPoint</Application>
  <PresentationFormat>화면 슬라이드 쇼(4:3)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16</cp:revision>
  <dcterms:created xsi:type="dcterms:W3CDTF">2010-06-18T05:58:52Z</dcterms:created>
  <dcterms:modified xsi:type="dcterms:W3CDTF">2010-06-28T09:25:58Z</dcterms:modified>
</cp:coreProperties>
</file>