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E1BB9-15BB-43C2-A9D5-E53FD44E139F}" type="datetimeFigureOut">
              <a:rPr lang="ko-KR" altLang="en-US" smtClean="0"/>
              <a:t>2009-07-09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06EE-1E6B-4E35-BAB9-B65796F1E08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E1BB9-15BB-43C2-A9D5-E53FD44E139F}" type="datetimeFigureOut">
              <a:rPr lang="ko-KR" altLang="en-US" smtClean="0"/>
              <a:t>2009-07-09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06EE-1E6B-4E35-BAB9-B65796F1E08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E1BB9-15BB-43C2-A9D5-E53FD44E139F}" type="datetimeFigureOut">
              <a:rPr lang="ko-KR" altLang="en-US" smtClean="0"/>
              <a:t>2009-07-09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06EE-1E6B-4E35-BAB9-B65796F1E08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E1BB9-15BB-43C2-A9D5-E53FD44E139F}" type="datetimeFigureOut">
              <a:rPr lang="ko-KR" altLang="en-US" smtClean="0"/>
              <a:t>2009-07-09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06EE-1E6B-4E35-BAB9-B65796F1E08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E1BB9-15BB-43C2-A9D5-E53FD44E139F}" type="datetimeFigureOut">
              <a:rPr lang="ko-KR" altLang="en-US" smtClean="0"/>
              <a:t>2009-07-09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06EE-1E6B-4E35-BAB9-B65796F1E08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E1BB9-15BB-43C2-A9D5-E53FD44E139F}" type="datetimeFigureOut">
              <a:rPr lang="ko-KR" altLang="en-US" smtClean="0"/>
              <a:t>2009-07-09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06EE-1E6B-4E35-BAB9-B65796F1E08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E1BB9-15BB-43C2-A9D5-E53FD44E139F}" type="datetimeFigureOut">
              <a:rPr lang="ko-KR" altLang="en-US" smtClean="0"/>
              <a:t>2009-07-09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06EE-1E6B-4E35-BAB9-B65796F1E08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E1BB9-15BB-43C2-A9D5-E53FD44E139F}" type="datetimeFigureOut">
              <a:rPr lang="ko-KR" altLang="en-US" smtClean="0"/>
              <a:t>2009-07-09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06EE-1E6B-4E35-BAB9-B65796F1E08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E1BB9-15BB-43C2-A9D5-E53FD44E139F}" type="datetimeFigureOut">
              <a:rPr lang="ko-KR" altLang="en-US" smtClean="0"/>
              <a:t>2009-07-09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06EE-1E6B-4E35-BAB9-B65796F1E08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E1BB9-15BB-43C2-A9D5-E53FD44E139F}" type="datetimeFigureOut">
              <a:rPr lang="ko-KR" altLang="en-US" smtClean="0"/>
              <a:t>2009-07-09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06EE-1E6B-4E35-BAB9-B65796F1E08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E1BB9-15BB-43C2-A9D5-E53FD44E139F}" type="datetimeFigureOut">
              <a:rPr lang="ko-KR" altLang="en-US" smtClean="0"/>
              <a:t>2009-07-09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06EE-1E6B-4E35-BAB9-B65796F1E08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E1BB9-15BB-43C2-A9D5-E53FD44E139F}" type="datetimeFigureOut">
              <a:rPr lang="ko-KR" altLang="en-US" smtClean="0"/>
              <a:t>2009-07-09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D06EE-1E6B-4E35-BAB9-B65796F1E08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6" baseType="lpstr">
      <vt:lpstr>Office 테마</vt:lpstr>
      <vt:lpstr>슬라이드 1</vt:lpstr>
      <vt:lpstr>슬라이드 2</vt:lpstr>
      <vt:lpstr>슬라이드 3</vt:lpstr>
      <vt:lpstr>슬라이드 4</vt:lpstr>
      <vt:lpstr>슬라이드 5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2009-07-09T08:29:16Z</dcterms:created>
  <dcterms:modified xsi:type="dcterms:W3CDTF">2009-07-09T08:30:29Z</dcterms:modified>
</cp:coreProperties>
</file>