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7DD6C-B2F3-4CF1-B5F0-478958B4BAEF}" type="datetimeFigureOut">
              <a:rPr lang="ko-KR" altLang="en-US" smtClean="0"/>
              <a:t>2009-10-08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36F0A-B8E7-4F3C-A416-3EAD3C05376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7DD6C-B2F3-4CF1-B5F0-478958B4BAEF}" type="datetimeFigureOut">
              <a:rPr lang="ko-KR" altLang="en-US" smtClean="0"/>
              <a:t>2009-10-08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36F0A-B8E7-4F3C-A416-3EAD3C05376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7DD6C-B2F3-4CF1-B5F0-478958B4BAEF}" type="datetimeFigureOut">
              <a:rPr lang="ko-KR" altLang="en-US" smtClean="0"/>
              <a:t>2009-10-08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36F0A-B8E7-4F3C-A416-3EAD3C05376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7DD6C-B2F3-4CF1-B5F0-478958B4BAEF}" type="datetimeFigureOut">
              <a:rPr lang="ko-KR" altLang="en-US" smtClean="0"/>
              <a:t>2009-10-08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36F0A-B8E7-4F3C-A416-3EAD3C05376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7DD6C-B2F3-4CF1-B5F0-478958B4BAEF}" type="datetimeFigureOut">
              <a:rPr lang="ko-KR" altLang="en-US" smtClean="0"/>
              <a:t>2009-10-08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36F0A-B8E7-4F3C-A416-3EAD3C05376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7DD6C-B2F3-4CF1-B5F0-478958B4BAEF}" type="datetimeFigureOut">
              <a:rPr lang="ko-KR" altLang="en-US" smtClean="0"/>
              <a:t>2009-10-08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36F0A-B8E7-4F3C-A416-3EAD3C05376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7DD6C-B2F3-4CF1-B5F0-478958B4BAEF}" type="datetimeFigureOut">
              <a:rPr lang="ko-KR" altLang="en-US" smtClean="0"/>
              <a:t>2009-10-08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36F0A-B8E7-4F3C-A416-3EAD3C05376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7DD6C-B2F3-4CF1-B5F0-478958B4BAEF}" type="datetimeFigureOut">
              <a:rPr lang="ko-KR" altLang="en-US" smtClean="0"/>
              <a:t>2009-10-08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36F0A-B8E7-4F3C-A416-3EAD3C05376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7DD6C-B2F3-4CF1-B5F0-478958B4BAEF}" type="datetimeFigureOut">
              <a:rPr lang="ko-KR" altLang="en-US" smtClean="0"/>
              <a:t>2009-10-08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36F0A-B8E7-4F3C-A416-3EAD3C05376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7DD6C-B2F3-4CF1-B5F0-478958B4BAEF}" type="datetimeFigureOut">
              <a:rPr lang="ko-KR" altLang="en-US" smtClean="0"/>
              <a:t>2009-10-08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36F0A-B8E7-4F3C-A416-3EAD3C05376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7DD6C-B2F3-4CF1-B5F0-478958B4BAEF}" type="datetimeFigureOut">
              <a:rPr lang="ko-KR" altLang="en-US" smtClean="0"/>
              <a:t>2009-10-08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36F0A-B8E7-4F3C-A416-3EAD3C05376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7DD6C-B2F3-4CF1-B5F0-478958B4BAEF}" type="datetimeFigureOut">
              <a:rPr lang="ko-KR" altLang="en-US" smtClean="0"/>
              <a:t>2009-10-08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36F0A-B8E7-4F3C-A416-3EAD3C05376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그림 14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309" y="609833"/>
            <a:ext cx="7875381" cy="5638334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358082" y="6357958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휴먼둥근헤드라인" pitchFamily="18" charset="-127"/>
                <a:ea typeface="휴먼둥근헤드라인" pitchFamily="18" charset="-127"/>
              </a:rPr>
              <a:t>1/6 : 1-1</a:t>
            </a:r>
            <a:endParaRPr lang="ko-KR" altLang="en-US" dirty="0">
              <a:latin typeface="휴먼둥근헤드라인" pitchFamily="18" charset="-127"/>
              <a:ea typeface="휴먼둥근헤드라인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309" y="609833"/>
            <a:ext cx="7875381" cy="563833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358082" y="6357958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휴먼둥근헤드라인" pitchFamily="18" charset="-127"/>
                <a:ea typeface="휴먼둥근헤드라인" pitchFamily="18" charset="-127"/>
              </a:rPr>
              <a:t>2/6 : 1-2</a:t>
            </a:r>
            <a:endParaRPr lang="ko-KR" altLang="en-US" dirty="0">
              <a:latin typeface="휴먼둥근헤드라인" pitchFamily="18" charset="-127"/>
              <a:ea typeface="휴먼둥근헤드라인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309" y="609833"/>
            <a:ext cx="7875381" cy="563833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358082" y="6357958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휴먼둥근헤드라인" pitchFamily="18" charset="-127"/>
                <a:ea typeface="휴먼둥근헤드라인" pitchFamily="18" charset="-127"/>
              </a:rPr>
              <a:t>3</a:t>
            </a:r>
            <a:r>
              <a:rPr lang="en-US" altLang="ko-KR" dirty="0" smtClean="0">
                <a:latin typeface="휴먼둥근헤드라인" pitchFamily="18" charset="-127"/>
                <a:ea typeface="휴먼둥근헤드라인" pitchFamily="18" charset="-127"/>
              </a:rPr>
              <a:t>/6 : 2-1</a:t>
            </a:r>
            <a:endParaRPr lang="ko-KR" altLang="en-US" dirty="0">
              <a:latin typeface="휴먼둥근헤드라인" pitchFamily="18" charset="-127"/>
              <a:ea typeface="휴먼둥근헤드라인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309" y="609833"/>
            <a:ext cx="7875381" cy="563833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358082" y="6357958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휴먼둥근헤드라인" pitchFamily="18" charset="-127"/>
                <a:ea typeface="휴먼둥근헤드라인" pitchFamily="18" charset="-127"/>
              </a:rPr>
              <a:t>4</a:t>
            </a:r>
            <a:r>
              <a:rPr lang="en-US" altLang="ko-KR" dirty="0" smtClean="0">
                <a:latin typeface="휴먼둥근헤드라인" pitchFamily="18" charset="-127"/>
                <a:ea typeface="휴먼둥근헤드라인" pitchFamily="18" charset="-127"/>
              </a:rPr>
              <a:t>/6 : 2-2</a:t>
            </a:r>
            <a:endParaRPr lang="ko-KR" altLang="en-US" dirty="0">
              <a:latin typeface="휴먼둥근헤드라인" pitchFamily="18" charset="-127"/>
              <a:ea typeface="휴먼둥근헤드라인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309" y="573260"/>
            <a:ext cx="7875381" cy="571148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358082" y="6357958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휴먼둥근헤드라인" pitchFamily="18" charset="-127"/>
                <a:ea typeface="휴먼둥근헤드라인" pitchFamily="18" charset="-127"/>
              </a:rPr>
              <a:t>5</a:t>
            </a:r>
            <a:r>
              <a:rPr lang="en-US" altLang="ko-KR" dirty="0" smtClean="0">
                <a:latin typeface="휴먼둥근헤드라인" pitchFamily="18" charset="-127"/>
                <a:ea typeface="휴먼둥근헤드라인" pitchFamily="18" charset="-127"/>
              </a:rPr>
              <a:t>/6 : 3-1</a:t>
            </a:r>
            <a:endParaRPr lang="ko-KR" altLang="en-US" dirty="0">
              <a:latin typeface="휴먼둥근헤드라인" pitchFamily="18" charset="-127"/>
              <a:ea typeface="휴먼둥근헤드라인" pitchFamily="18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309" y="573260"/>
            <a:ext cx="7875381" cy="57114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358082" y="6357958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휴먼둥근헤드라인" pitchFamily="18" charset="-127"/>
                <a:ea typeface="휴먼둥근헤드라인" pitchFamily="18" charset="-127"/>
              </a:rPr>
              <a:t>6</a:t>
            </a:r>
            <a:r>
              <a:rPr lang="en-US" altLang="ko-KR" dirty="0" smtClean="0">
                <a:latin typeface="휴먼둥근헤드라인" pitchFamily="18" charset="-127"/>
                <a:ea typeface="휴먼둥근헤드라인" pitchFamily="18" charset="-127"/>
              </a:rPr>
              <a:t>/6 : 3-2</a:t>
            </a:r>
            <a:endParaRPr lang="ko-KR" altLang="en-US" dirty="0">
              <a:latin typeface="휴먼둥근헤드라인" pitchFamily="18" charset="-127"/>
              <a:ea typeface="휴먼둥근헤드라인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18</Words>
  <Application>Microsoft Office PowerPoint</Application>
  <PresentationFormat>화면 슬라이드 쇼(4:3)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KOREA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韓國人</dc:creator>
  <cp:lastModifiedBy>韓國人</cp:lastModifiedBy>
  <cp:revision>3</cp:revision>
  <dcterms:created xsi:type="dcterms:W3CDTF">2009-10-08T09:07:13Z</dcterms:created>
  <dcterms:modified xsi:type="dcterms:W3CDTF">2009-10-08T09:34:31Z</dcterms:modified>
</cp:coreProperties>
</file>