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285728"/>
            <a:ext cx="7875381" cy="563833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1/6 : 1-1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357166"/>
            <a:ext cx="7875381" cy="56383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2/6 : 1-2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357166"/>
            <a:ext cx="7875381" cy="56383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2-1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357166"/>
            <a:ext cx="7875381" cy="5638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4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2-2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285728"/>
            <a:ext cx="7875381" cy="57114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5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3-1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357166"/>
            <a:ext cx="7875381" cy="57114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6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3-2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</Words>
  <Application>Microsoft Office PowerPoint</Application>
  <PresentationFormat>화면 슬라이드 쇼(4:3)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4</cp:revision>
  <dcterms:created xsi:type="dcterms:W3CDTF">2009-10-08T09:07:13Z</dcterms:created>
  <dcterms:modified xsi:type="dcterms:W3CDTF">2009-10-08T09:38:45Z</dcterms:modified>
</cp:coreProperties>
</file>