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285728"/>
            <a:ext cx="7875381" cy="563833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358082" y="63579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1/6 : 1-1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357166"/>
            <a:ext cx="7875381" cy="56383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8082" y="63579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2/6 : 1-2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357166"/>
            <a:ext cx="7875381" cy="56383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8082" y="63579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둥근헤드라인" pitchFamily="18" charset="-127"/>
                <a:ea typeface="휴먼둥근헤드라인" pitchFamily="18" charset="-127"/>
              </a:rPr>
              <a:t>3</a:t>
            </a:r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/6 : 2-1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357166"/>
            <a:ext cx="7875381" cy="56383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58082" y="63579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둥근헤드라인" pitchFamily="18" charset="-127"/>
                <a:ea typeface="휴먼둥근헤드라인" pitchFamily="18" charset="-127"/>
              </a:rPr>
              <a:t>4</a:t>
            </a:r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/6 : 2-2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285728"/>
            <a:ext cx="7875381" cy="5711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8082" y="63579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둥근헤드라인" pitchFamily="18" charset="-127"/>
                <a:ea typeface="휴먼둥근헤드라인" pitchFamily="18" charset="-127"/>
              </a:rPr>
              <a:t>5</a:t>
            </a:r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/6 : 3-1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357166"/>
            <a:ext cx="7875381" cy="57114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58082" y="63579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둥근헤드라인" pitchFamily="18" charset="-127"/>
                <a:ea typeface="휴먼둥근헤드라인" pitchFamily="18" charset="-127"/>
              </a:rPr>
              <a:t>6</a:t>
            </a:r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/6 : 3-2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</Words>
  <Application>Microsoft Office PowerPoint</Application>
  <PresentationFormat>화면 슬라이드 쇼(4:3)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4</cp:revision>
  <dcterms:created xsi:type="dcterms:W3CDTF">2009-10-08T09:07:13Z</dcterms:created>
  <dcterms:modified xsi:type="dcterms:W3CDTF">2009-10-08T09:38:45Z</dcterms:modified>
</cp:coreProperties>
</file>