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A1292-DD57-4E31-A3A6-8BCCB01EDB37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6B95B-4DC8-4D97-8C1C-72010A93AB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1/12 : 1-1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109" y="343707"/>
            <a:ext cx="7875381" cy="2870979"/>
          </a:xfrm>
          <a:prstGeom prst="rect">
            <a:avLst/>
          </a:prstGeom>
        </p:spPr>
      </p:pic>
      <p:pic>
        <p:nvPicPr>
          <p:cNvPr id="12" name="그림 11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875381" cy="2797833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10/12 : 3-2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7875381" cy="2852692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11/12 : 3-3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7875381" cy="2730782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12/12 : 3-4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671" y="357166"/>
            <a:ext cx="7875381" cy="2657636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2/12 : 1-2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357166"/>
            <a:ext cx="7875381" cy="2651541"/>
          </a:xfrm>
          <a:prstGeom prst="rect">
            <a:avLst/>
          </a:prstGeom>
        </p:spPr>
      </p:pic>
      <p:pic>
        <p:nvPicPr>
          <p:cNvPr id="6" name="그림 5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/12 : 1-3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7875381" cy="2797833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4/12 : 1-4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14"/>
            <a:ext cx="7875381" cy="2925838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5/12 : 2-1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7875381" cy="2730782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6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/12 : 2-2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7875381" cy="2925838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7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/12 : 2-3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1028"/>
            <a:ext cx="7875381" cy="2730782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8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/12 : 2-4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7875381" cy="2998984"/>
          </a:xfrm>
          <a:prstGeom prst="rect">
            <a:avLst/>
          </a:prstGeom>
        </p:spPr>
      </p:pic>
      <p:pic>
        <p:nvPicPr>
          <p:cNvPr id="5" name="그림 4" descr="그림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1345053" cy="34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/12 : 3-1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</Words>
  <Application>Microsoft Office PowerPoint</Application>
  <PresentationFormat>화면 슬라이드 쇼(4:3)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6</cp:revision>
  <dcterms:created xsi:type="dcterms:W3CDTF">2009-10-08T08:20:46Z</dcterms:created>
  <dcterms:modified xsi:type="dcterms:W3CDTF">2009-10-08T09:25:34Z</dcterms:modified>
</cp:coreProperties>
</file>