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6" r:id="rId11"/>
    <p:sldId id="264" r:id="rId12"/>
    <p:sldId id="265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1292-DD57-4E31-A3A6-8BCCB01EDB37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95B-4DC8-4D97-8C1C-72010A93AB5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1292-DD57-4E31-A3A6-8BCCB01EDB37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95B-4DC8-4D97-8C1C-72010A93AB5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1292-DD57-4E31-A3A6-8BCCB01EDB37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95B-4DC8-4D97-8C1C-72010A93AB5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1292-DD57-4E31-A3A6-8BCCB01EDB37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95B-4DC8-4D97-8C1C-72010A93AB5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1292-DD57-4E31-A3A6-8BCCB01EDB37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95B-4DC8-4D97-8C1C-72010A93AB5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1292-DD57-4E31-A3A6-8BCCB01EDB37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95B-4DC8-4D97-8C1C-72010A93AB5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1292-DD57-4E31-A3A6-8BCCB01EDB37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95B-4DC8-4D97-8C1C-72010A93AB5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1292-DD57-4E31-A3A6-8BCCB01EDB37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95B-4DC8-4D97-8C1C-72010A93AB5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1292-DD57-4E31-A3A6-8BCCB01EDB37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95B-4DC8-4D97-8C1C-72010A93AB5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1292-DD57-4E31-A3A6-8BCCB01EDB37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95B-4DC8-4D97-8C1C-72010A93AB5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1292-DD57-4E31-A3A6-8BCCB01EDB37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95B-4DC8-4D97-8C1C-72010A93AB5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A1292-DD57-4E31-A3A6-8BCCB01EDB37}" type="datetimeFigureOut">
              <a:rPr lang="ko-KR" altLang="en-US" smtClean="0"/>
              <a:t>2009-10-08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6B95B-4DC8-4D97-8C1C-72010A93AB5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286644" y="607220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1/12 : 1-1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0109" y="343707"/>
            <a:ext cx="7875381" cy="2870979"/>
          </a:xfrm>
          <a:prstGeom prst="rect">
            <a:avLst/>
          </a:prstGeom>
        </p:spPr>
      </p:pic>
      <p:pic>
        <p:nvPicPr>
          <p:cNvPr id="12" name="그림 11" descr="그림81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143248"/>
            <a:ext cx="1345053" cy="344053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7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7875381" cy="2797833"/>
          </a:xfrm>
          <a:prstGeom prst="rect">
            <a:avLst/>
          </a:prstGeom>
        </p:spPr>
      </p:pic>
      <p:pic>
        <p:nvPicPr>
          <p:cNvPr id="5" name="그림 4" descr="그림81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143248"/>
            <a:ext cx="1345053" cy="34405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86644" y="6072206"/>
            <a:ext cx="1857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10/12 : 3-2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7875381" cy="2852692"/>
          </a:xfrm>
          <a:prstGeom prst="rect">
            <a:avLst/>
          </a:prstGeom>
        </p:spPr>
      </p:pic>
      <p:pic>
        <p:nvPicPr>
          <p:cNvPr id="5" name="그림 4" descr="그림81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143248"/>
            <a:ext cx="1345053" cy="34405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86644" y="6072206"/>
            <a:ext cx="1857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11/12 : 3-3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7875381" cy="2730782"/>
          </a:xfrm>
          <a:prstGeom prst="rect">
            <a:avLst/>
          </a:prstGeom>
        </p:spPr>
      </p:pic>
      <p:pic>
        <p:nvPicPr>
          <p:cNvPr id="5" name="그림 4" descr="그림81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143248"/>
            <a:ext cx="1345053" cy="34405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86644" y="6072206"/>
            <a:ext cx="1857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12/12 : 3-4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8671" y="357166"/>
            <a:ext cx="7875381" cy="2657636"/>
          </a:xfrm>
          <a:prstGeom prst="rect">
            <a:avLst/>
          </a:prstGeom>
        </p:spPr>
      </p:pic>
      <p:pic>
        <p:nvPicPr>
          <p:cNvPr id="5" name="그림 4" descr="그림81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143248"/>
            <a:ext cx="1345053" cy="344053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286644" y="607220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2/12 : 1-2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1470" y="357166"/>
            <a:ext cx="7875381" cy="2651541"/>
          </a:xfrm>
          <a:prstGeom prst="rect">
            <a:avLst/>
          </a:prstGeom>
        </p:spPr>
      </p:pic>
      <p:pic>
        <p:nvPicPr>
          <p:cNvPr id="6" name="그림 5" descr="그림81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143248"/>
            <a:ext cx="1345053" cy="344053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286644" y="607220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휴먼둥근헤드라인" pitchFamily="18" charset="-127"/>
                <a:ea typeface="휴먼둥근헤드라인" pitchFamily="18" charset="-127"/>
              </a:rPr>
              <a:t>3</a:t>
            </a:r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/12 : 1-3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66"/>
            <a:ext cx="7875381" cy="2797833"/>
          </a:xfrm>
          <a:prstGeom prst="rect">
            <a:avLst/>
          </a:prstGeom>
        </p:spPr>
      </p:pic>
      <p:pic>
        <p:nvPicPr>
          <p:cNvPr id="5" name="그림 4" descr="그림81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143248"/>
            <a:ext cx="1345053" cy="34405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86644" y="607220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4/12 : 1-4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14"/>
            <a:ext cx="7875381" cy="2925838"/>
          </a:xfrm>
          <a:prstGeom prst="rect">
            <a:avLst/>
          </a:prstGeom>
        </p:spPr>
      </p:pic>
      <p:pic>
        <p:nvPicPr>
          <p:cNvPr id="5" name="그림 4" descr="그림81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143248"/>
            <a:ext cx="1345053" cy="34405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86644" y="607220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5/12 : 2-1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7875381" cy="2730782"/>
          </a:xfrm>
          <a:prstGeom prst="rect">
            <a:avLst/>
          </a:prstGeom>
        </p:spPr>
      </p:pic>
      <p:pic>
        <p:nvPicPr>
          <p:cNvPr id="5" name="그림 4" descr="그림81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143248"/>
            <a:ext cx="1345053" cy="34405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86644" y="607220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휴먼둥근헤드라인" pitchFamily="18" charset="-127"/>
                <a:ea typeface="휴먼둥근헤드라인" pitchFamily="18" charset="-127"/>
              </a:rPr>
              <a:t>6</a:t>
            </a:r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/12 : 2-2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7875381" cy="2925838"/>
          </a:xfrm>
          <a:prstGeom prst="rect">
            <a:avLst/>
          </a:prstGeom>
        </p:spPr>
      </p:pic>
      <p:pic>
        <p:nvPicPr>
          <p:cNvPr id="5" name="그림 4" descr="그림81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143248"/>
            <a:ext cx="1345053" cy="34405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86644" y="607220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휴먼둥근헤드라인" pitchFamily="18" charset="-127"/>
                <a:ea typeface="휴먼둥근헤드라인" pitchFamily="18" charset="-127"/>
              </a:rPr>
              <a:t>7</a:t>
            </a:r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/12 : 2-3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1028"/>
            <a:ext cx="7875381" cy="2730782"/>
          </a:xfrm>
          <a:prstGeom prst="rect">
            <a:avLst/>
          </a:prstGeom>
        </p:spPr>
      </p:pic>
      <p:pic>
        <p:nvPicPr>
          <p:cNvPr id="5" name="그림 4" descr="그림81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143248"/>
            <a:ext cx="1345053" cy="34405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86644" y="607220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휴먼둥근헤드라인" pitchFamily="18" charset="-127"/>
                <a:ea typeface="휴먼둥근헤드라인" pitchFamily="18" charset="-127"/>
              </a:rPr>
              <a:t>8</a:t>
            </a:r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/12 : 2-4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7875381" cy="2998984"/>
          </a:xfrm>
          <a:prstGeom prst="rect">
            <a:avLst/>
          </a:prstGeom>
        </p:spPr>
      </p:pic>
      <p:pic>
        <p:nvPicPr>
          <p:cNvPr id="5" name="그림 4" descr="그림81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143248"/>
            <a:ext cx="1345053" cy="34405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86644" y="607220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휴먼둥근헤드라인" pitchFamily="18" charset="-127"/>
                <a:ea typeface="휴먼둥근헤드라인" pitchFamily="18" charset="-127"/>
              </a:rPr>
              <a:t>9</a:t>
            </a:r>
            <a:r>
              <a:rPr lang="en-US" altLang="ko-KR" dirty="0" smtClean="0">
                <a:latin typeface="휴먼둥근헤드라인" pitchFamily="18" charset="-127"/>
                <a:ea typeface="휴먼둥근헤드라인" pitchFamily="18" charset="-127"/>
              </a:rPr>
              <a:t>/12 : 3-1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36</Words>
  <Application>Microsoft Office PowerPoint</Application>
  <PresentationFormat>화면 슬라이드 쇼(4:3)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6</cp:revision>
  <dcterms:created xsi:type="dcterms:W3CDTF">2009-10-08T08:20:46Z</dcterms:created>
  <dcterms:modified xsi:type="dcterms:W3CDTF">2009-10-08T09:25:34Z</dcterms:modified>
</cp:coreProperties>
</file>