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17796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두 발자국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215338" y="628652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215338" y="285728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1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pic>
        <p:nvPicPr>
          <p:cNvPr id="17" name="그림 16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29160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그림 14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27760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0000">
              <a:schemeClr val="bg1">
                <a:alpha val="40000"/>
              </a:schemeClr>
            </a:gs>
            <a:gs pos="100000">
              <a:srgbClr val="FFC000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215338" y="285728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2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pic>
        <p:nvPicPr>
          <p:cNvPr id="17" name="그림 16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322"/>
            <a:ext cx="9144000" cy="2891744"/>
          </a:xfrm>
          <a:prstGeom prst="rect">
            <a:avLst/>
          </a:prstGeom>
        </p:spPr>
      </p:pic>
      <p:pic>
        <p:nvPicPr>
          <p:cNvPr id="18" name="그림 17" descr="2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948505"/>
            <a:ext cx="3376982" cy="290949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1748"/>
            <a:ext cx="9144000" cy="28186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215338" y="285728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3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pic>
        <p:nvPicPr>
          <p:cNvPr id="5" name="그림 4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9160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27760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</Words>
  <Application>Microsoft Office PowerPoint</Application>
  <PresentationFormat>화면 슬라이드 쇼(4:3)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14</cp:revision>
  <dcterms:created xsi:type="dcterms:W3CDTF">2010-02-18T04:46:16Z</dcterms:created>
  <dcterms:modified xsi:type="dcterms:W3CDTF">2010-04-12T02:51:48Z</dcterms:modified>
</cp:coreProperties>
</file>