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6259C-C866-4425-892B-DCF270FE8569}" type="datetimeFigureOut">
              <a:rPr lang="ko-KR" altLang="en-US" smtClean="0"/>
              <a:pPr/>
              <a:t>2010-04-12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642910" y="142852"/>
            <a:ext cx="177965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두 발자국</a:t>
            </a:r>
            <a:endParaRPr lang="en-US" altLang="ko-K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8215338" y="6286520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8215338" y="285728"/>
            <a:ext cx="59824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1</a:t>
            </a:r>
            <a:r>
              <a:rPr lang="ko-KR" altLang="en-US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절</a:t>
            </a:r>
            <a:endParaRPr lang="en-US" altLang="ko-KR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  <p:pic>
        <p:nvPicPr>
          <p:cNvPr id="17" name="그림 16" descr="그림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0108"/>
            <a:ext cx="9144000" cy="29160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5" name="그림 14" descr="그림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2984"/>
            <a:ext cx="9144000" cy="277607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8215338" y="285728"/>
            <a:ext cx="59824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2</a:t>
            </a:r>
            <a:r>
              <a:rPr lang="ko-KR" altLang="en-US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절</a:t>
            </a:r>
            <a:endParaRPr lang="en-US" altLang="ko-KR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  <p:pic>
        <p:nvPicPr>
          <p:cNvPr id="17" name="그림 16" descr="그림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7322"/>
            <a:ext cx="9144000" cy="28917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8215338" y="285728"/>
            <a:ext cx="59824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3</a:t>
            </a:r>
            <a:r>
              <a:rPr lang="ko-KR" altLang="en-US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절</a:t>
            </a:r>
            <a:endParaRPr lang="en-US" altLang="ko-KR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  <p:pic>
        <p:nvPicPr>
          <p:cNvPr id="5" name="그림 4" descr="그림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0376"/>
            <a:ext cx="9144000" cy="28186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8215338" y="285728"/>
            <a:ext cx="59824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3</a:t>
            </a:r>
            <a:r>
              <a:rPr lang="ko-KR" altLang="en-US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절</a:t>
            </a:r>
            <a:endParaRPr lang="en-US" altLang="ko-KR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  <p:pic>
        <p:nvPicPr>
          <p:cNvPr id="5" name="그림 4" descr="그림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546"/>
            <a:ext cx="9144000" cy="291609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그림 4" descr="그림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4422"/>
            <a:ext cx="9144000" cy="277607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16</Words>
  <Application>Microsoft Office PowerPoint</Application>
  <PresentationFormat>화면 슬라이드 쇼(4:3)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12</cp:revision>
  <dcterms:created xsi:type="dcterms:W3CDTF">2010-02-18T04:46:16Z</dcterms:created>
  <dcterms:modified xsi:type="dcterms:W3CDTF">2010-04-12T02:34:49Z</dcterms:modified>
</cp:coreProperties>
</file>