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6259C-C866-4425-892B-DCF270FE8569}" type="datetimeFigureOut">
              <a:rPr lang="ko-KR" altLang="en-US" smtClean="0"/>
              <a:pPr/>
              <a:t>2011-05-24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0B7E-F654-4CC9-A32D-4A56200D43B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 descr="그림11.png"/>
          <p:cNvPicPr>
            <a:picLocks noChangeAspect="1"/>
          </p:cNvPicPr>
          <p:nvPr/>
        </p:nvPicPr>
        <p:blipFill>
          <a:blip r:embed="rId2">
            <a:lum contrast="-70000"/>
          </a:blip>
          <a:stretch>
            <a:fillRect/>
          </a:stretch>
        </p:blipFill>
        <p:spPr>
          <a:xfrm>
            <a:off x="0" y="642918"/>
            <a:ext cx="9144000" cy="5293894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642910" y="142852"/>
            <a:ext cx="17796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두 발자국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15338" y="628652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14282" y="2919404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두려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마라염려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마라내가너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를사랑하노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1575353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사랑으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로사랑으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내가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널사랑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하노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14282" y="5705486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그모래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밭두발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자국너를업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-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내갔노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4282" y="4348164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네가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지쳐서외로워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할때도네눈물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을보았노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니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8215338" y="285728"/>
            <a:ext cx="59824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1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 descr="그림21.png"/>
          <p:cNvPicPr>
            <a:picLocks noChangeAspect="1"/>
          </p:cNvPicPr>
          <p:nvPr/>
        </p:nvPicPr>
        <p:blipFill>
          <a:blip r:embed="rId2">
            <a:lum contrast="-70000"/>
          </a:blip>
          <a:stretch>
            <a:fillRect/>
          </a:stretch>
        </p:blipFill>
        <p:spPr>
          <a:xfrm>
            <a:off x="0" y="559570"/>
            <a:ext cx="9144000" cy="5226884"/>
          </a:xfrm>
          <a:prstGeom prst="rect">
            <a:avLst/>
          </a:prstGeom>
        </p:spPr>
      </p:pic>
      <p:sp>
        <p:nvSpPr>
          <p:cNvPr id="4" name="직사각형 3"/>
          <p:cNvSpPr/>
          <p:nvPr/>
        </p:nvSpPr>
        <p:spPr>
          <a:xfrm>
            <a:off x="7929586" y="6243600"/>
            <a:ext cx="5950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4282" y="2786058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험한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세상지친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너를내가안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고이제가리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14282" y="1428736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내가너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를내가너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정녕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놓지않으리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214282" y="5572140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지난모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든무거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운짐내가지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고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-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가리로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다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14282" y="4286256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1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오늘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내게로가까이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16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오너라내가너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를위로하리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니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15338" y="285728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2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29586" y="6243600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8215338" y="285728"/>
            <a:ext cx="59824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3</a:t>
            </a:r>
            <a:r>
              <a:rPr lang="ko-KR" altLang="en-US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절</a:t>
            </a:r>
            <a:endParaRPr lang="en-US" altLang="ko-KR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>
            <a:lum contrast="-70000"/>
          </a:blip>
          <a:stretch>
            <a:fillRect/>
          </a:stretch>
        </p:blipFill>
        <p:spPr>
          <a:xfrm>
            <a:off x="0" y="642918"/>
            <a:ext cx="9144000" cy="5293894"/>
          </a:xfrm>
          <a:prstGeom prst="rect">
            <a:avLst/>
          </a:prstGeom>
        </p:spPr>
      </p:pic>
      <p:sp>
        <p:nvSpPr>
          <p:cNvPr id="12" name="직사각형 11"/>
          <p:cNvSpPr/>
          <p:nvPr/>
        </p:nvSpPr>
        <p:spPr>
          <a:xfrm>
            <a:off x="214282" y="2919404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어둔  그늘모든 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원수너를해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치못하리로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다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14282" y="1575353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슬퍼마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라내아들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아 내가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널도와주리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라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4282" y="5705486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이제부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터끝날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까지사랑으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로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-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널지키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리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4282" y="4348164"/>
            <a:ext cx="87154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 강하 여 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–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라담대하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여</a:t>
            </a:r>
            <a:r>
              <a:rPr lang="en-US" altLang="ko-KR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- </a:t>
            </a:r>
            <a:r>
              <a:rPr lang="ko-KR" altLang="en-US" sz="3200" b="1" spc="-30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라내가너</a:t>
            </a:r>
            <a:r>
              <a:rPr lang="ko-KR" altLang="en-US" sz="3200" b="1" spc="-30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 </a:t>
            </a:r>
            <a:r>
              <a:rPr lang="ko-KR" altLang="en-US" sz="3200" b="1" spc="-1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를세우리</a:t>
            </a:r>
            <a:r>
              <a:rPr lang="ko-KR" altLang="en-US" sz="3200" b="1" spc="-1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 </a:t>
            </a:r>
            <a:r>
              <a:rPr lang="ko-KR" alt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니</a:t>
            </a:r>
            <a:endParaRPr lang="en-US" altLang="ko-KR" sz="3200" b="1" cap="none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100</Words>
  <Application>Microsoft Office PowerPoint</Application>
  <PresentationFormat>화면 슬라이드 쇼(4:3)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이삭</cp:lastModifiedBy>
  <cp:revision>10</cp:revision>
  <dcterms:created xsi:type="dcterms:W3CDTF">2010-02-18T04:46:16Z</dcterms:created>
  <dcterms:modified xsi:type="dcterms:W3CDTF">2011-05-24T08:48:40Z</dcterms:modified>
</cp:coreProperties>
</file>