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EDF4-2FB4-4514-A40C-60409C2D7EB6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0C32-DDE8-4F9B-996A-41EDE937BF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1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05994"/>
            <a:ext cx="4029043" cy="3852006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0" y="0"/>
            <a:ext cx="24192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32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두렵지 않죠</a:t>
            </a:r>
            <a:endParaRPr lang="en-US" altLang="ko-K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4483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1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05994"/>
            <a:ext cx="4029043" cy="385200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5794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1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05994"/>
            <a:ext cx="4029043" cy="385200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072206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5794"/>
            <a:ext cx="9144000" cy="29343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2010-01-15T03:56:55Z</dcterms:created>
  <dcterms:modified xsi:type="dcterms:W3CDTF">2010-01-22T00:59:21Z</dcterms:modified>
</cp:coreProperties>
</file>