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033B-EE42-462C-884A-D1E324538BDA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59A33-4CAD-421E-96F9-D938C885BE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1ECF-0145-4CAA-A448-815EF34CD7E8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8438C-CFAC-4DCC-8FBF-187E84E8E5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254E2-E742-475E-926C-F2D5FEA1B098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5A75D-5A92-4D57-A62F-EFB45C10BF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B700-ED6C-4DAE-A015-E540FD1D857A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FBA4A-3646-48AD-AD50-6A4D742E46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F9A22-EE7A-440D-9644-79FC49BE5BA5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54AFA-9B8F-42F1-A19B-E5E684008A5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E3A1-03AA-4A64-A430-BDA7947A32CD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EF26A-E017-490E-A980-715FF06B19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39877-A14F-4F72-88F6-65814F9D8EB8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E576-9FF5-4001-8FB2-4F2BF7A645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E96D-B160-4688-8B55-C6701B9B515A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48A4-936E-493D-A944-DEA178A77F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83C57-87D6-49FF-B594-7A54835B5C97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F1DA9-4972-4277-BA1B-FC9F3225F65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B954E-0BE7-4799-86D6-BB98568A577B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81E71-A412-428B-B012-F91A41D1DFC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8601-0BE6-419F-9AA3-A568944A5C67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DAD9-70C8-4A48-8E0E-EB983ABE53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B9BF94-B19C-4B7B-B260-F452B36C5243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0CBF2E5-84E7-43C4-82AE-F98FA1E13B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2419252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두렵지 않죠</a:t>
            </a:r>
            <a:endParaRPr kumimoji="0" lang="en-US" altLang="ko-K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1/2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0749"/>
            <a:ext cx="9144000" cy="55765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2/2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1820"/>
            <a:ext cx="9144000" cy="29343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굴림</vt:lpstr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2010-01-15T03:56:55Z</dcterms:created>
  <dcterms:modified xsi:type="dcterms:W3CDTF">2010-01-22T00:56:41Z</dcterms:modified>
</cp:coreProperties>
</file>