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35A0-0F4A-4457-95CA-33FE30DF0FA5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AA01-269F-4BC5-8B1F-9093681CDE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35A0-0F4A-4457-95CA-33FE30DF0FA5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AA01-269F-4BC5-8B1F-9093681CDE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35A0-0F4A-4457-95CA-33FE30DF0FA5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AA01-269F-4BC5-8B1F-9093681CDE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35A0-0F4A-4457-95CA-33FE30DF0FA5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AA01-269F-4BC5-8B1F-9093681CDE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35A0-0F4A-4457-95CA-33FE30DF0FA5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AA01-269F-4BC5-8B1F-9093681CDE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35A0-0F4A-4457-95CA-33FE30DF0FA5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AA01-269F-4BC5-8B1F-9093681CDE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35A0-0F4A-4457-95CA-33FE30DF0FA5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AA01-269F-4BC5-8B1F-9093681CDE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35A0-0F4A-4457-95CA-33FE30DF0FA5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AA01-269F-4BC5-8B1F-9093681CDE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35A0-0F4A-4457-95CA-33FE30DF0FA5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AA01-269F-4BC5-8B1F-9093681CDE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35A0-0F4A-4457-95CA-33FE30DF0FA5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AA01-269F-4BC5-8B1F-9093681CDE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35A0-0F4A-4457-95CA-33FE30DF0FA5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AA01-269F-4BC5-8B1F-9093681CDE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C35A0-0F4A-4457-95CA-33FE30DF0FA5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5AA01-269F-4BC5-8B1F-9093681CDE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7" name="그림 6" descr="8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205656" cy="6858001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428604"/>
            <a:ext cx="8429625" cy="387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7" name="그림 6" descr="8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205656" cy="6858001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500042"/>
            <a:ext cx="8343900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.</dc:creator>
  <cp:lastModifiedBy>.</cp:lastModifiedBy>
  <cp:revision>2</cp:revision>
  <dcterms:created xsi:type="dcterms:W3CDTF">2010-06-26T03:20:45Z</dcterms:created>
  <dcterms:modified xsi:type="dcterms:W3CDTF">2010-06-26T08:57:30Z</dcterms:modified>
</cp:coreProperties>
</file>