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5E78-2B32-45B3-B0BE-F670F1D2CA98}" type="datetimeFigureOut">
              <a:rPr lang="ko-KR" altLang="en-US" smtClean="0"/>
              <a:t>2010-10-02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C2ED-084C-41FD-BE4E-A4AA9BC945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5E78-2B32-45B3-B0BE-F670F1D2CA98}" type="datetimeFigureOut">
              <a:rPr lang="ko-KR" altLang="en-US" smtClean="0"/>
              <a:t>2010-10-02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C2ED-084C-41FD-BE4E-A4AA9BC945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5E78-2B32-45B3-B0BE-F670F1D2CA98}" type="datetimeFigureOut">
              <a:rPr lang="ko-KR" altLang="en-US" smtClean="0"/>
              <a:t>2010-10-02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C2ED-084C-41FD-BE4E-A4AA9BC945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5E78-2B32-45B3-B0BE-F670F1D2CA98}" type="datetimeFigureOut">
              <a:rPr lang="ko-KR" altLang="en-US" smtClean="0"/>
              <a:t>2010-10-02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C2ED-084C-41FD-BE4E-A4AA9BC945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5E78-2B32-45B3-B0BE-F670F1D2CA98}" type="datetimeFigureOut">
              <a:rPr lang="ko-KR" altLang="en-US" smtClean="0"/>
              <a:t>2010-10-02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C2ED-084C-41FD-BE4E-A4AA9BC945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5E78-2B32-45B3-B0BE-F670F1D2CA98}" type="datetimeFigureOut">
              <a:rPr lang="ko-KR" altLang="en-US" smtClean="0"/>
              <a:t>2010-10-02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C2ED-084C-41FD-BE4E-A4AA9BC945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5E78-2B32-45B3-B0BE-F670F1D2CA98}" type="datetimeFigureOut">
              <a:rPr lang="ko-KR" altLang="en-US" smtClean="0"/>
              <a:t>2010-10-02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C2ED-084C-41FD-BE4E-A4AA9BC945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5E78-2B32-45B3-B0BE-F670F1D2CA98}" type="datetimeFigureOut">
              <a:rPr lang="ko-KR" altLang="en-US" smtClean="0"/>
              <a:t>2010-10-02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C2ED-084C-41FD-BE4E-A4AA9BC945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5E78-2B32-45B3-B0BE-F670F1D2CA98}" type="datetimeFigureOut">
              <a:rPr lang="ko-KR" altLang="en-US" smtClean="0"/>
              <a:t>2010-10-02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C2ED-084C-41FD-BE4E-A4AA9BC945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5E78-2B32-45B3-B0BE-F670F1D2CA98}" type="datetimeFigureOut">
              <a:rPr lang="ko-KR" altLang="en-US" smtClean="0"/>
              <a:t>2010-10-02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C2ED-084C-41FD-BE4E-A4AA9BC945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5E78-2B32-45B3-B0BE-F670F1D2CA98}" type="datetimeFigureOut">
              <a:rPr lang="ko-KR" altLang="en-US" smtClean="0"/>
              <a:t>2010-10-02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C2ED-084C-41FD-BE4E-A4AA9BC945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65E78-2B32-45B3-B0BE-F670F1D2CA98}" type="datetimeFigureOut">
              <a:rPr lang="ko-KR" altLang="en-US" smtClean="0"/>
              <a:t>2010-10-02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1C2ED-084C-41FD-BE4E-A4AA9BC945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adonai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adonai</dc:creator>
  <cp:lastModifiedBy>adonai</cp:lastModifiedBy>
  <cp:revision>1</cp:revision>
  <dcterms:created xsi:type="dcterms:W3CDTF">2010-10-02T08:47:14Z</dcterms:created>
  <dcterms:modified xsi:type="dcterms:W3CDTF">2010-10-02T08:48:49Z</dcterms:modified>
</cp:coreProperties>
</file>