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98-BB2D-4E09-8D6D-59061AF2E490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F75F-5F02-4DDC-B19A-9B21996EF8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98-BB2D-4E09-8D6D-59061AF2E490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F75F-5F02-4DDC-B19A-9B21996EF8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98-BB2D-4E09-8D6D-59061AF2E490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F75F-5F02-4DDC-B19A-9B21996EF8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98-BB2D-4E09-8D6D-59061AF2E490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F75F-5F02-4DDC-B19A-9B21996EF8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98-BB2D-4E09-8D6D-59061AF2E490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F75F-5F02-4DDC-B19A-9B21996EF8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98-BB2D-4E09-8D6D-59061AF2E490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F75F-5F02-4DDC-B19A-9B21996EF8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98-BB2D-4E09-8D6D-59061AF2E490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F75F-5F02-4DDC-B19A-9B21996EF8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98-BB2D-4E09-8D6D-59061AF2E490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F75F-5F02-4DDC-B19A-9B21996EF8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98-BB2D-4E09-8D6D-59061AF2E490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F75F-5F02-4DDC-B19A-9B21996EF8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98-BB2D-4E09-8D6D-59061AF2E490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F75F-5F02-4DDC-B19A-9B21996EF8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98-BB2D-4E09-8D6D-59061AF2E490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F75F-5F02-4DDC-B19A-9B21996EF8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C4098-BB2D-4E09-8D6D-59061AF2E490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BF75F-5F02-4DDC-B19A-9B21996EF8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1</cp:revision>
  <dcterms:created xsi:type="dcterms:W3CDTF">2011-04-12T11:19:52Z</dcterms:created>
  <dcterms:modified xsi:type="dcterms:W3CDTF">2011-04-12T11:22:35Z</dcterms:modified>
</cp:coreProperties>
</file>