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F1FB-2CDD-49C3-AB2C-1F48609FD210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1526-5F3C-4A5A-8942-EABF2FC6E5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F1FB-2CDD-49C3-AB2C-1F48609FD210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1526-5F3C-4A5A-8942-EABF2FC6E5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F1FB-2CDD-49C3-AB2C-1F48609FD210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1526-5F3C-4A5A-8942-EABF2FC6E5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F1FB-2CDD-49C3-AB2C-1F48609FD210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1526-5F3C-4A5A-8942-EABF2FC6E5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F1FB-2CDD-49C3-AB2C-1F48609FD210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1526-5F3C-4A5A-8942-EABF2FC6E5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F1FB-2CDD-49C3-AB2C-1F48609FD210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1526-5F3C-4A5A-8942-EABF2FC6E5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F1FB-2CDD-49C3-AB2C-1F48609FD210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1526-5F3C-4A5A-8942-EABF2FC6E5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F1FB-2CDD-49C3-AB2C-1F48609FD210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1526-5F3C-4A5A-8942-EABF2FC6E5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F1FB-2CDD-49C3-AB2C-1F48609FD210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1526-5F3C-4A5A-8942-EABF2FC6E5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F1FB-2CDD-49C3-AB2C-1F48609FD210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1526-5F3C-4A5A-8942-EABF2FC6E5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F1FB-2CDD-49C3-AB2C-1F48609FD210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1526-5F3C-4A5A-8942-EABF2FC6E5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EF1FB-2CDD-49C3-AB2C-1F48609FD210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D1526-5F3C-4A5A-8942-EABF2FC6E5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2009-07-07T03:35:04Z</dcterms:created>
  <dcterms:modified xsi:type="dcterms:W3CDTF">2009-07-07T03:35:58Z</dcterms:modified>
</cp:coreProperties>
</file>