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3F0D-8EFF-41E4-BFFA-1A6B10922ACA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F8FF-F0ED-451C-A317-1E426CCBBA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460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895613-04F6-4F5C-9DBF-220F7E286D44}" type="slidenum">
              <a:rPr lang="ko-KR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4710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AF8DFB-95D0-46C5-9A4D-1379789EA592}" type="slidenum">
              <a:rPr lang="ko-KR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4813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A5862B-43E6-4CD7-95C1-FD19B7B2FC3E}" type="slidenum">
              <a:rPr lang="ko-KR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4915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944F6-A469-45FD-A043-88D46A36846B}" type="slidenum">
              <a:rPr lang="ko-KR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5018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9DC527-1B48-49AF-9476-707AFCDFAD5E}" type="slidenum">
              <a:rPr lang="ko-KR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2" descr="title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당신을 향한 노래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(1/5)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052" name="그림 3" descr="w789_01.pn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9" y="230377"/>
            <a:ext cx="9067981" cy="514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아주 먼 옛날 하늘에서는</a:t>
            </a:r>
            <a:endParaRPr kumimoji="0" lang="en-US" altLang="ko-KR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8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당신을 향한 계획 있었죠</a:t>
            </a:r>
            <a:endParaRPr kumimoji="0" lang="ko-KR" altLang="en-US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" descr="title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당신을 향한 노래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(2/5)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076" name="그림 3" descr="w789_02.pn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9" y="230377"/>
            <a:ext cx="9067981" cy="507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하나님께서 바라보시며</a:t>
            </a:r>
            <a:endParaRPr kumimoji="0" lang="en-US" altLang="ko-KR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8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좋았더라고 말씀하셨네</a:t>
            </a:r>
            <a:endParaRPr kumimoji="0" lang="ko-KR" altLang="en-US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2" descr="title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당신을 향한 노래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(3/5)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4100" name="그림 3" descr="w789_03.pn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9" y="230377"/>
            <a:ext cx="9067981" cy="521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이 세상 그 무엇보다 귀하게</a:t>
            </a:r>
            <a:endParaRPr kumimoji="0" lang="en-US" altLang="ko-KR" sz="53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3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나의 손으로 창조하였노라</a:t>
            </a:r>
            <a:endParaRPr kumimoji="0" lang="ko-KR" altLang="en-US" sz="53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2" descr="title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당신을 향한 노래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(4/5)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124" name="그림 3" descr="w789_04.pn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9" y="230377"/>
            <a:ext cx="9067981" cy="499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내가 너로 인하여 기뻐하노라 내가 너를 사랑하노라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2" descr="title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당신을 향한 노래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(5/5)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그림 3" descr="w789_05.pn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9" y="230377"/>
            <a:ext cx="9067981" cy="391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251520" y="3717032"/>
            <a:ext cx="8640960" cy="28083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사랑해요 축복해요</a:t>
            </a:r>
            <a:endParaRPr kumimoji="0" lang="en-US" altLang="ko-KR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8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당신의 마음에 우리의 </a:t>
            </a:r>
            <a:endParaRPr lang="en-US" altLang="ko-KR" sz="58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8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사랑을 드려요</a:t>
            </a:r>
            <a:endParaRPr kumimoji="0" lang="ko-KR" altLang="en-US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69</Words>
  <Application>Microsoft Office PowerPoint</Application>
  <PresentationFormat>화면 슬라이드 쇼(4:3)</PresentationFormat>
  <Paragraphs>20</Paragraphs>
  <Slides>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13</cp:revision>
  <dcterms:created xsi:type="dcterms:W3CDTF">2010-10-12T23:01:52Z</dcterms:created>
  <dcterms:modified xsi:type="dcterms:W3CDTF">2010-10-12T23:09:39Z</dcterms:modified>
</cp:coreProperties>
</file>