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EA87-D497-4B71-A76A-502ACBE8506B}" type="datetimeFigureOut">
              <a:rPr lang="ko-KR" altLang="en-US" smtClean="0"/>
              <a:t>2010-03-01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8D7-3A7A-48FD-B3F7-89C0A2005A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EA87-D497-4B71-A76A-502ACBE8506B}" type="datetimeFigureOut">
              <a:rPr lang="ko-KR" altLang="en-US" smtClean="0"/>
              <a:t>2010-03-01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8D7-3A7A-48FD-B3F7-89C0A2005A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EA87-D497-4B71-A76A-502ACBE8506B}" type="datetimeFigureOut">
              <a:rPr lang="ko-KR" altLang="en-US" smtClean="0"/>
              <a:t>2010-03-01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8D7-3A7A-48FD-B3F7-89C0A2005A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EA87-D497-4B71-A76A-502ACBE8506B}" type="datetimeFigureOut">
              <a:rPr lang="ko-KR" altLang="en-US" smtClean="0"/>
              <a:t>2010-03-01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8D7-3A7A-48FD-B3F7-89C0A2005A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EA87-D497-4B71-A76A-502ACBE8506B}" type="datetimeFigureOut">
              <a:rPr lang="ko-KR" altLang="en-US" smtClean="0"/>
              <a:t>2010-03-01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8D7-3A7A-48FD-B3F7-89C0A2005A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EA87-D497-4B71-A76A-502ACBE8506B}" type="datetimeFigureOut">
              <a:rPr lang="ko-KR" altLang="en-US" smtClean="0"/>
              <a:t>2010-03-01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8D7-3A7A-48FD-B3F7-89C0A2005A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EA87-D497-4B71-A76A-502ACBE8506B}" type="datetimeFigureOut">
              <a:rPr lang="ko-KR" altLang="en-US" smtClean="0"/>
              <a:t>2010-03-01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8D7-3A7A-48FD-B3F7-89C0A2005A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EA87-D497-4B71-A76A-502ACBE8506B}" type="datetimeFigureOut">
              <a:rPr lang="ko-KR" altLang="en-US" smtClean="0"/>
              <a:t>2010-03-01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8D7-3A7A-48FD-B3F7-89C0A2005A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EA87-D497-4B71-A76A-502ACBE8506B}" type="datetimeFigureOut">
              <a:rPr lang="ko-KR" altLang="en-US" smtClean="0"/>
              <a:t>2010-03-01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8D7-3A7A-48FD-B3F7-89C0A2005A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EA87-D497-4B71-A76A-502ACBE8506B}" type="datetimeFigureOut">
              <a:rPr lang="ko-KR" altLang="en-US" smtClean="0"/>
              <a:t>2010-03-01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8D7-3A7A-48FD-B3F7-89C0A2005A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EA87-D497-4B71-A76A-502ACBE8506B}" type="datetimeFigureOut">
              <a:rPr lang="ko-KR" altLang="en-US" smtClean="0"/>
              <a:t>2010-03-01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8D7-3A7A-48FD-B3F7-89C0A2005A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EA87-D497-4B71-A76A-502ACBE8506B}" type="datetimeFigureOut">
              <a:rPr lang="ko-KR" altLang="en-US" smtClean="0"/>
              <a:t>2010-03-01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A8D7-3A7A-48FD-B3F7-89C0A2005AB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2010-03-01T04:54:57Z</dcterms:created>
  <dcterms:modified xsi:type="dcterms:W3CDTF">2010-03-01T04:56:20Z</dcterms:modified>
</cp:coreProperties>
</file>