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66F3-FAC7-4942-B57E-62C72C791E11}" type="datetimeFigureOut">
              <a:rPr lang="ko-KR" altLang="en-US" smtClean="0"/>
              <a:t>2010-09-24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FE1B8-BF06-43A7-B616-F5B8A76189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3" cstate="print"/>
          <a:srcRect b="-134910"/>
          <a:stretch>
            <a:fillRect/>
          </a:stretch>
        </p:blipFill>
        <p:spPr bwMode="auto">
          <a:xfrm>
            <a:off x="12700" y="0"/>
            <a:ext cx="91313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3" cstate="print"/>
          <a:srcRect t="-7527" b="-47646"/>
          <a:stretch>
            <a:fillRect/>
          </a:stretch>
        </p:blipFill>
        <p:spPr bwMode="auto">
          <a:xfrm>
            <a:off x="12700" y="0"/>
            <a:ext cx="91313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6.png"/>
          <p:cNvPicPr>
            <a:picLocks noChangeAspect="1" noChangeArrowheads="1"/>
          </p:cNvPicPr>
          <p:nvPr/>
        </p:nvPicPr>
        <p:blipFill>
          <a:blip r:embed="rId3" cstate="print"/>
          <a:srcRect t="3815" b="-56465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1</cp:revision>
  <dcterms:created xsi:type="dcterms:W3CDTF">2010-09-24T07:22:25Z</dcterms:created>
  <dcterms:modified xsi:type="dcterms:W3CDTF">2010-09-24T07:28:20Z</dcterms:modified>
</cp:coreProperties>
</file>