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BFE9-87E4-4EE5-AC40-F89720744471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6F36-C629-45CF-82F2-ED1761C5152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2009-07-09T09:11:14Z</dcterms:created>
  <dcterms:modified xsi:type="dcterms:W3CDTF">2009-07-09T09:12:04Z</dcterms:modified>
</cp:coreProperties>
</file>