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9F8-E183-4E68-A4F6-15EA7C03DCE0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668-FDFE-4E36-BCAC-AA7CCD1D2D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9F8-E183-4E68-A4F6-15EA7C03DCE0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668-FDFE-4E36-BCAC-AA7CCD1D2D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9F8-E183-4E68-A4F6-15EA7C03DCE0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668-FDFE-4E36-BCAC-AA7CCD1D2D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9F8-E183-4E68-A4F6-15EA7C03DCE0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668-FDFE-4E36-BCAC-AA7CCD1D2D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9F8-E183-4E68-A4F6-15EA7C03DCE0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668-FDFE-4E36-BCAC-AA7CCD1D2D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9F8-E183-4E68-A4F6-15EA7C03DCE0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668-FDFE-4E36-BCAC-AA7CCD1D2D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9F8-E183-4E68-A4F6-15EA7C03DCE0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668-FDFE-4E36-BCAC-AA7CCD1D2D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9F8-E183-4E68-A4F6-15EA7C03DCE0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668-FDFE-4E36-BCAC-AA7CCD1D2D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9F8-E183-4E68-A4F6-15EA7C03DCE0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668-FDFE-4E36-BCAC-AA7CCD1D2D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9F8-E183-4E68-A4F6-15EA7C03DCE0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668-FDFE-4E36-BCAC-AA7CCD1D2D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9F8-E183-4E68-A4F6-15EA7C03DCE0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668-FDFE-4E36-BCAC-AA7CCD1D2D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689F8-E183-4E68-A4F6-15EA7C03DCE0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8668-FDFE-4E36-BCAC-AA7CCD1D2D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2009-12-23T12:22:46Z</dcterms:created>
  <dcterms:modified xsi:type="dcterms:W3CDTF">2009-12-23T12:23:50Z</dcterms:modified>
</cp:coreProperties>
</file>