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973A-5ADD-440A-8700-5D276D578E5A}" type="datetimeFigureOut">
              <a:rPr lang="ko-KR" altLang="en-US" smtClean="0"/>
              <a:t>2011-06-19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AE74-BF03-4D38-B22F-6C7EEB56C83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973A-5ADD-440A-8700-5D276D578E5A}" type="datetimeFigureOut">
              <a:rPr lang="ko-KR" altLang="en-US" smtClean="0"/>
              <a:t>2011-06-19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AE74-BF03-4D38-B22F-6C7EEB56C83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973A-5ADD-440A-8700-5D276D578E5A}" type="datetimeFigureOut">
              <a:rPr lang="ko-KR" altLang="en-US" smtClean="0"/>
              <a:t>2011-06-19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AE74-BF03-4D38-B22F-6C7EEB56C83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973A-5ADD-440A-8700-5D276D578E5A}" type="datetimeFigureOut">
              <a:rPr lang="ko-KR" altLang="en-US" smtClean="0"/>
              <a:t>2011-06-19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AE74-BF03-4D38-B22F-6C7EEB56C83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973A-5ADD-440A-8700-5D276D578E5A}" type="datetimeFigureOut">
              <a:rPr lang="ko-KR" altLang="en-US" smtClean="0"/>
              <a:t>2011-06-19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AE74-BF03-4D38-B22F-6C7EEB56C83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973A-5ADD-440A-8700-5D276D578E5A}" type="datetimeFigureOut">
              <a:rPr lang="ko-KR" altLang="en-US" smtClean="0"/>
              <a:t>2011-06-19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AE74-BF03-4D38-B22F-6C7EEB56C83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973A-5ADD-440A-8700-5D276D578E5A}" type="datetimeFigureOut">
              <a:rPr lang="ko-KR" altLang="en-US" smtClean="0"/>
              <a:t>2011-06-19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AE74-BF03-4D38-B22F-6C7EEB56C83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973A-5ADD-440A-8700-5D276D578E5A}" type="datetimeFigureOut">
              <a:rPr lang="ko-KR" altLang="en-US" smtClean="0"/>
              <a:t>2011-06-19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AE74-BF03-4D38-B22F-6C7EEB56C83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973A-5ADD-440A-8700-5D276D578E5A}" type="datetimeFigureOut">
              <a:rPr lang="ko-KR" altLang="en-US" smtClean="0"/>
              <a:t>2011-06-19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AE74-BF03-4D38-B22F-6C7EEB56C83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973A-5ADD-440A-8700-5D276D578E5A}" type="datetimeFigureOut">
              <a:rPr lang="ko-KR" altLang="en-US" smtClean="0"/>
              <a:t>2011-06-19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AE74-BF03-4D38-B22F-6C7EEB56C83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973A-5ADD-440A-8700-5D276D578E5A}" type="datetimeFigureOut">
              <a:rPr lang="ko-KR" altLang="en-US" smtClean="0"/>
              <a:t>2011-06-19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CAE74-BF03-4D38-B22F-6C7EEB56C83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9973A-5ADD-440A-8700-5D276D578E5A}" type="datetimeFigureOut">
              <a:rPr lang="ko-KR" altLang="en-US" smtClean="0"/>
              <a:t>2011-06-19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CAE74-BF03-4D38-B22F-6C7EEB56C83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D:\카페악보\당신은소중한사람\당신은소중한사람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D:\카페악보\당신은소중한사람\당신은소중한사람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D:\카페악보\당신은소중한사람\당신은소중한사람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D:\카페악보\당신은소중한사람\당신은소중한사람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1</cp:revision>
  <dcterms:created xsi:type="dcterms:W3CDTF">2011-06-19T11:01:01Z</dcterms:created>
  <dcterms:modified xsi:type="dcterms:W3CDTF">2011-06-19T11:02:24Z</dcterms:modified>
</cp:coreProperties>
</file>