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D0A2-ADA1-4A86-BC86-275C038D0351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24C-7418-495D-B4BE-ACE6FB670C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D0A2-ADA1-4A86-BC86-275C038D0351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24C-7418-495D-B4BE-ACE6FB670C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D0A2-ADA1-4A86-BC86-275C038D0351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24C-7418-495D-B4BE-ACE6FB670C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D0A2-ADA1-4A86-BC86-275C038D0351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24C-7418-495D-B4BE-ACE6FB670C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D0A2-ADA1-4A86-BC86-275C038D0351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24C-7418-495D-B4BE-ACE6FB670C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D0A2-ADA1-4A86-BC86-275C038D0351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24C-7418-495D-B4BE-ACE6FB670C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D0A2-ADA1-4A86-BC86-275C038D0351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24C-7418-495D-B4BE-ACE6FB670C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D0A2-ADA1-4A86-BC86-275C038D0351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24C-7418-495D-B4BE-ACE6FB670C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D0A2-ADA1-4A86-BC86-275C038D0351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24C-7418-495D-B4BE-ACE6FB670C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D0A2-ADA1-4A86-BC86-275C038D0351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24C-7418-495D-B4BE-ACE6FB670C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D0A2-ADA1-4A86-BC86-275C038D0351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24C-7418-495D-B4BE-ACE6FB670C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0D0A2-ADA1-4A86-BC86-275C038D0351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424C-7418-495D-B4BE-ACE6FB670C2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2009-07-07T03:36:05Z</dcterms:created>
  <dcterms:modified xsi:type="dcterms:W3CDTF">2009-07-07T03:36:49Z</dcterms:modified>
</cp:coreProperties>
</file>