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8" r:id="rId3"/>
    <p:sldId id="277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4" autoAdjust="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9044-1D16-49DA-9A20-1A44ED53DC39}" type="datetimeFigureOut">
              <a:rPr lang="ko-KR" altLang="en-US" smtClean="0"/>
              <a:t>2009-11-06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D4DA-711B-4AAE-9937-D037B5B4579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9044-1D16-49DA-9A20-1A44ED53DC39}" type="datetimeFigureOut">
              <a:rPr lang="ko-KR" altLang="en-US" smtClean="0"/>
              <a:t>2009-11-06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D4DA-711B-4AAE-9937-D037B5B4579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9044-1D16-49DA-9A20-1A44ED53DC39}" type="datetimeFigureOut">
              <a:rPr lang="ko-KR" altLang="en-US" smtClean="0"/>
              <a:t>2009-11-06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D4DA-711B-4AAE-9937-D037B5B4579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9044-1D16-49DA-9A20-1A44ED53DC39}" type="datetimeFigureOut">
              <a:rPr lang="ko-KR" altLang="en-US" smtClean="0"/>
              <a:t>2009-11-06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D4DA-711B-4AAE-9937-D037B5B4579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9044-1D16-49DA-9A20-1A44ED53DC39}" type="datetimeFigureOut">
              <a:rPr lang="ko-KR" altLang="en-US" smtClean="0"/>
              <a:t>2009-11-06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D4DA-711B-4AAE-9937-D037B5B4579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9044-1D16-49DA-9A20-1A44ED53DC39}" type="datetimeFigureOut">
              <a:rPr lang="ko-KR" altLang="en-US" smtClean="0"/>
              <a:t>2009-11-06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D4DA-711B-4AAE-9937-D037B5B4579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9044-1D16-49DA-9A20-1A44ED53DC39}" type="datetimeFigureOut">
              <a:rPr lang="ko-KR" altLang="en-US" smtClean="0"/>
              <a:t>2009-11-06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D4DA-711B-4AAE-9937-D037B5B4579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9044-1D16-49DA-9A20-1A44ED53DC39}" type="datetimeFigureOut">
              <a:rPr lang="ko-KR" altLang="en-US" smtClean="0"/>
              <a:t>2009-11-06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D4DA-711B-4AAE-9937-D037B5B4579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9044-1D16-49DA-9A20-1A44ED53DC39}" type="datetimeFigureOut">
              <a:rPr lang="ko-KR" altLang="en-US" smtClean="0"/>
              <a:t>2009-11-06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D4DA-711B-4AAE-9937-D037B5B4579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9044-1D16-49DA-9A20-1A44ED53DC39}" type="datetimeFigureOut">
              <a:rPr lang="ko-KR" altLang="en-US" smtClean="0"/>
              <a:t>2009-11-06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D4DA-711B-4AAE-9937-D037B5B4579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9044-1D16-49DA-9A20-1A44ED53DC39}" type="datetimeFigureOut">
              <a:rPr lang="ko-KR" altLang="en-US" smtClean="0"/>
              <a:t>2009-11-06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D4DA-711B-4AAE-9937-D037B5B4579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D9044-1D16-49DA-9A20-1A44ED53DC39}" type="datetimeFigureOut">
              <a:rPr lang="ko-KR" altLang="en-US" smtClean="0"/>
              <a:t>2009-11-06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DD4DA-711B-4AAE-9937-D037B5B4579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랑합니다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6"/>
            <a:ext cx="2928934" cy="2928934"/>
          </a:xfrm>
          <a:prstGeom prst="rect">
            <a:avLst/>
          </a:prstGeom>
        </p:spPr>
      </p:pic>
      <p:pic>
        <p:nvPicPr>
          <p:cNvPr id="3" name="그림 2" descr="Untitled-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랑합니다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6"/>
            <a:ext cx="2928934" cy="2928934"/>
          </a:xfrm>
          <a:prstGeom prst="rect">
            <a:avLst/>
          </a:prstGeom>
        </p:spPr>
      </p:pic>
      <p:pic>
        <p:nvPicPr>
          <p:cNvPr id="5" name="그림 4" descr="Untitled-10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랑합니다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6"/>
            <a:ext cx="2928934" cy="2928934"/>
          </a:xfrm>
          <a:prstGeom prst="rect">
            <a:avLst/>
          </a:prstGeom>
        </p:spPr>
      </p:pic>
      <p:pic>
        <p:nvPicPr>
          <p:cNvPr id="6" name="그림 5" descr="Untitled-1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랑합니다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6"/>
            <a:ext cx="2928934" cy="2928934"/>
          </a:xfrm>
          <a:prstGeom prst="rect">
            <a:avLst/>
          </a:prstGeom>
        </p:spPr>
      </p:pic>
      <p:pic>
        <p:nvPicPr>
          <p:cNvPr id="3" name="그림 2" descr="Untitled-1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랑합니다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6"/>
            <a:ext cx="2928934" cy="2928934"/>
          </a:xfrm>
          <a:prstGeom prst="rect">
            <a:avLst/>
          </a:prstGeom>
        </p:spPr>
      </p:pic>
      <p:pic>
        <p:nvPicPr>
          <p:cNvPr id="3" name="그림 2" descr="Untitled-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랑합니다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6"/>
            <a:ext cx="2928934" cy="2928934"/>
          </a:xfrm>
          <a:prstGeom prst="rect">
            <a:avLst/>
          </a:prstGeom>
        </p:spPr>
      </p:pic>
      <p:pic>
        <p:nvPicPr>
          <p:cNvPr id="3" name="그림 2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랑합니다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6"/>
            <a:ext cx="2928934" cy="2928934"/>
          </a:xfrm>
          <a:prstGeom prst="rect">
            <a:avLst/>
          </a:prstGeom>
        </p:spPr>
      </p:pic>
      <p:pic>
        <p:nvPicPr>
          <p:cNvPr id="3" name="그림 2" descr="Untitled-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랑합니다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6"/>
            <a:ext cx="2928934" cy="2928934"/>
          </a:xfrm>
          <a:prstGeom prst="rect">
            <a:avLst/>
          </a:prstGeom>
        </p:spPr>
      </p:pic>
      <p:pic>
        <p:nvPicPr>
          <p:cNvPr id="5" name="그림 4" descr="Untitled-5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랑합니다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6"/>
            <a:ext cx="2928934" cy="2928934"/>
          </a:xfrm>
          <a:prstGeom prst="rect">
            <a:avLst/>
          </a:prstGeom>
        </p:spPr>
      </p:pic>
      <p:pic>
        <p:nvPicPr>
          <p:cNvPr id="5" name="그림 4" descr="Untitled-6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랑합니다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6"/>
            <a:ext cx="2928934" cy="2928934"/>
          </a:xfrm>
          <a:prstGeom prst="rect">
            <a:avLst/>
          </a:prstGeom>
        </p:spPr>
      </p:pic>
      <p:pic>
        <p:nvPicPr>
          <p:cNvPr id="5" name="그림 4" descr="Untitled-7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랑합니다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6"/>
            <a:ext cx="2928934" cy="2928934"/>
          </a:xfrm>
          <a:prstGeom prst="rect">
            <a:avLst/>
          </a:prstGeom>
        </p:spPr>
      </p:pic>
      <p:pic>
        <p:nvPicPr>
          <p:cNvPr id="3" name="그림 2" descr="Untitled-8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랑합니다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6"/>
            <a:ext cx="2928934" cy="2928934"/>
          </a:xfrm>
          <a:prstGeom prst="rect">
            <a:avLst/>
          </a:prstGeom>
        </p:spPr>
      </p:pic>
      <p:pic>
        <p:nvPicPr>
          <p:cNvPr id="3" name="그림 2" descr="Untitled-9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 kmcq</dc:creator>
  <cp:lastModifiedBy> kmcq</cp:lastModifiedBy>
  <cp:revision>6</cp:revision>
  <dcterms:created xsi:type="dcterms:W3CDTF">2009-11-06T10:31:19Z</dcterms:created>
  <dcterms:modified xsi:type="dcterms:W3CDTF">2009-11-07T03:15:17Z</dcterms:modified>
</cp:coreProperties>
</file>