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2189" y="191136"/>
            <a:ext cx="16466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담대하라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" name="그림 2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642918"/>
            <a:ext cx="8887234" cy="29685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그림 15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928670"/>
            <a:ext cx="8887234" cy="25844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그림 1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642918"/>
            <a:ext cx="8887234" cy="29685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그림 15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928670"/>
            <a:ext cx="8887234" cy="25357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642918"/>
            <a:ext cx="8887234" cy="28587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1000108"/>
            <a:ext cx="8887234" cy="24991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679931"/>
            <a:ext cx="8887234" cy="27490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928670"/>
            <a:ext cx="8887234" cy="25357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14</cp:revision>
  <dcterms:created xsi:type="dcterms:W3CDTF">2010-06-18T05:58:52Z</dcterms:created>
  <dcterms:modified xsi:type="dcterms:W3CDTF">2010-06-23T00:33:07Z</dcterms:modified>
</cp:coreProperties>
</file>