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646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담대하라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2" name="그림 2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689074"/>
            <a:ext cx="8875043" cy="54798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689074"/>
            <a:ext cx="8875043" cy="54798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722599"/>
            <a:ext cx="8875043" cy="54128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759172"/>
            <a:ext cx="8875043" cy="5339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12</cp:revision>
  <dcterms:created xsi:type="dcterms:W3CDTF">2010-06-18T05:58:52Z</dcterms:created>
  <dcterms:modified xsi:type="dcterms:W3CDTF">2010-06-23T00:14:21Z</dcterms:modified>
</cp:coreProperties>
</file>