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164660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담대하라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8143900" y="6143644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2" name="그림 21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78" y="689074"/>
            <a:ext cx="8875043" cy="547985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143900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5" name="그림 14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78" y="689074"/>
            <a:ext cx="8875043" cy="547985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143900" y="6143644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5" name="그림 14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78" y="722599"/>
            <a:ext cx="8875043" cy="541280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143900" y="6143644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5" name="그림 14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78" y="759172"/>
            <a:ext cx="8875043" cy="53396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</Words>
  <Application>Microsoft Office PowerPoint</Application>
  <PresentationFormat>화면 슬라이드 쇼(4:3)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12</cp:revision>
  <dcterms:created xsi:type="dcterms:W3CDTF">2010-06-18T05:58:52Z</dcterms:created>
  <dcterms:modified xsi:type="dcterms:W3CDTF">2010-06-23T00:14:21Z</dcterms:modified>
</cp:coreProperties>
</file>