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4077-4F13-42C2-AAA4-C146F11D5727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F5B-C7F3-49B4-9D61-DA54086F5E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4077-4F13-42C2-AAA4-C146F11D5727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F5B-C7F3-49B4-9D61-DA54086F5E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4077-4F13-42C2-AAA4-C146F11D5727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F5B-C7F3-49B4-9D61-DA54086F5E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4077-4F13-42C2-AAA4-C146F11D5727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F5B-C7F3-49B4-9D61-DA54086F5E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4077-4F13-42C2-AAA4-C146F11D5727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F5B-C7F3-49B4-9D61-DA54086F5E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4077-4F13-42C2-AAA4-C146F11D5727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F5B-C7F3-49B4-9D61-DA54086F5E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4077-4F13-42C2-AAA4-C146F11D5727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F5B-C7F3-49B4-9D61-DA54086F5E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4077-4F13-42C2-AAA4-C146F11D5727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F5B-C7F3-49B4-9D61-DA54086F5E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4077-4F13-42C2-AAA4-C146F11D5727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F5B-C7F3-49B4-9D61-DA54086F5E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4077-4F13-42C2-AAA4-C146F11D5727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F5B-C7F3-49B4-9D61-DA54086F5E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4077-4F13-42C2-AAA4-C146F11D5727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F5B-C7F3-49B4-9D61-DA54086F5E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4077-4F13-42C2-AAA4-C146F11D5727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51F5B-C7F3-49B4-9D61-DA54086F5E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2010-01-16T05:55:50Z</dcterms:created>
  <dcterms:modified xsi:type="dcterms:W3CDTF">2010-01-16T05:57:06Z</dcterms:modified>
</cp:coreProperties>
</file>