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ED90-DD29-4D1E-A8BA-3B129AD707B8}" type="datetimeFigureOut">
              <a:rPr lang="ko-KR" altLang="en-US" smtClean="0"/>
              <a:pPr/>
              <a:t>2010-06-27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23642" y="119698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달라졌어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그림 15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56" y="428604"/>
            <a:ext cx="8814088" cy="30172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56" y="785794"/>
            <a:ext cx="8814088" cy="3011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</Words>
  <Application>Microsoft Office PowerPoint</Application>
  <PresentationFormat>화면 슬라이드 쇼(4:3)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슬라이드 1</vt:lpstr>
      <vt:lpstr>슬라이드 2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16</cp:revision>
  <dcterms:created xsi:type="dcterms:W3CDTF">2010-06-18T05:58:52Z</dcterms:created>
  <dcterms:modified xsi:type="dcterms:W3CDTF">2010-06-26T23:34:08Z</dcterms:modified>
</cp:coreProperties>
</file>