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달라졌어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6" name="그림 1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56" y="428604"/>
            <a:ext cx="8814088" cy="30172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56" y="785794"/>
            <a:ext cx="8814088" cy="3011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15</cp:revision>
  <dcterms:created xsi:type="dcterms:W3CDTF">2010-06-18T05:58:52Z</dcterms:created>
  <dcterms:modified xsi:type="dcterms:W3CDTF">2010-06-26T23:32:25Z</dcterms:modified>
</cp:coreProperties>
</file>