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FED90-DD29-4D1E-A8BA-3B129AD707B8}" type="datetimeFigureOut">
              <a:rPr lang="ko-KR" altLang="en-US" smtClean="0"/>
              <a:pPr/>
              <a:t>2010-06-27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223642" y="119698"/>
            <a:ext cx="162095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달라졌어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pic>
        <p:nvPicPr>
          <p:cNvPr id="11" name="그림 10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051" y="423920"/>
            <a:ext cx="8801897" cy="60101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</Words>
  <Application>Microsoft Office PowerPoint</Application>
  <PresentationFormat>화면 슬라이드 쇼(4:3)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14</cp:revision>
  <dcterms:created xsi:type="dcterms:W3CDTF">2010-06-18T05:58:52Z</dcterms:created>
  <dcterms:modified xsi:type="dcterms:W3CDTF">2010-06-26T23:28:43Z</dcterms:modified>
</cp:coreProperties>
</file>