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A4AA-3F3A-45D1-B6E4-1FA042D048BB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FCF6-3BF3-4A38-B7A4-5CCE4FE3A0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2009-08-22T13:23:34Z</dcterms:created>
  <dcterms:modified xsi:type="dcterms:W3CDTF">2009-08-22T13:24:40Z</dcterms:modified>
</cp:coreProperties>
</file>