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70577-BBD0-44D9-AA2C-262BD80D3674}" type="datetimeFigureOut">
              <a:rPr lang="ko-KR" altLang="en-US"/>
              <a:pPr>
                <a:defRPr/>
              </a:pPr>
              <a:t>2009-10-22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C4FE4-C7D1-4111-BAF4-91EAAC766D6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D481B-8C31-4E76-B0AA-1096C98AB396}" type="datetimeFigureOut">
              <a:rPr lang="ko-KR" altLang="en-US"/>
              <a:pPr>
                <a:defRPr/>
              </a:pPr>
              <a:t>2009-10-22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7D2B9-5F26-42D5-BC3E-4C81FECDA38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5DEE9-B121-4AC6-9B7A-7B8C4A1DFD27}" type="datetimeFigureOut">
              <a:rPr lang="ko-KR" altLang="en-US"/>
              <a:pPr>
                <a:defRPr/>
              </a:pPr>
              <a:t>2009-10-22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FE0A2-0479-4448-91D9-632E6E7FA1C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F7D9B-B3EC-477F-B61B-A2B42C1FC59A}" type="datetimeFigureOut">
              <a:rPr lang="ko-KR" altLang="en-US"/>
              <a:pPr>
                <a:defRPr/>
              </a:pPr>
              <a:t>2009-10-22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E784A-CAE9-426D-A8D8-EA6C575C58E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37BFE-92E0-4836-8BBF-1AE15D74741A}" type="datetimeFigureOut">
              <a:rPr lang="ko-KR" altLang="en-US"/>
              <a:pPr>
                <a:defRPr/>
              </a:pPr>
              <a:t>2009-10-22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FE4FA-48FA-49BC-B8B7-B288E005DA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B090D-10CC-4C7D-B0C4-1A19A8429761}" type="datetimeFigureOut">
              <a:rPr lang="ko-KR" altLang="en-US"/>
              <a:pPr>
                <a:defRPr/>
              </a:pPr>
              <a:t>2009-10-22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92A6D-AFC7-44D4-9D09-E8A1F3923E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28E08-D354-48B5-829F-18BC37CF0929}" type="datetimeFigureOut">
              <a:rPr lang="ko-KR" altLang="en-US"/>
              <a:pPr>
                <a:defRPr/>
              </a:pPr>
              <a:t>2009-10-22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7DED7-648B-429D-B96A-4918488D4BA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B0C25-5C99-41AA-A747-8640E7C8FC45}" type="datetimeFigureOut">
              <a:rPr lang="ko-KR" altLang="en-US"/>
              <a:pPr>
                <a:defRPr/>
              </a:pPr>
              <a:t>2009-10-22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084D1-1F0B-4B6B-9FEF-DCE9DAA426E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73CCB-B260-410E-8991-BAC32982C9B6}" type="datetimeFigureOut">
              <a:rPr lang="ko-KR" altLang="en-US"/>
              <a:pPr>
                <a:defRPr/>
              </a:pPr>
              <a:t>2009-10-22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B822E-B0C1-4CCA-9FD8-9DB72EB910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3185D-6791-47D3-BDCB-9D223805D7B3}" type="datetimeFigureOut">
              <a:rPr lang="ko-KR" altLang="en-US"/>
              <a:pPr>
                <a:defRPr/>
              </a:pPr>
              <a:t>2009-10-22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C85F9-24AA-4B19-9B78-C8E8485E56B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F7ADA-F89A-4CF6-8052-89AE2D787353}" type="datetimeFigureOut">
              <a:rPr lang="ko-KR" altLang="en-US"/>
              <a:pPr>
                <a:defRPr/>
              </a:pPr>
              <a:t>2009-10-22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37DAB-74F4-4F52-8FD6-59929124D25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ED2930E-5A51-44FB-9116-0C75193C8F5E}" type="datetimeFigureOut">
              <a:rPr lang="ko-KR" altLang="en-US"/>
              <a:pPr>
                <a:defRPr/>
              </a:pPr>
              <a:t>2009-10-22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BCE5619-C79D-401C-A6CD-0BCE8ACA3FE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7215206" y="628652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1/12 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: 1-1</a:t>
            </a:r>
            <a:endParaRPr lang="ko-KR" altLang="en-US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4" name="그림 3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320297"/>
            <a:ext cx="7887572" cy="310870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7143768" y="6286520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10/12 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: 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2-4</a:t>
            </a:r>
            <a:endParaRPr lang="ko-KR" altLang="en-US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5" name="그림 4" descr="그림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214" y="538998"/>
            <a:ext cx="7887572" cy="317575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6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214" y="500042"/>
            <a:ext cx="7887572" cy="303555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143768" y="6286520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11/12 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: 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2-5</a:t>
            </a:r>
            <a:endParaRPr lang="ko-KR" altLang="en-US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6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214" y="714356"/>
            <a:ext cx="7887572" cy="317575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143768" y="6286520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12/12 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: 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2-6</a:t>
            </a:r>
            <a:endParaRPr lang="ko-KR" altLang="en-US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7215206" y="628652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2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/12 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: 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1-2</a:t>
            </a:r>
            <a:endParaRPr lang="ko-KR" altLang="en-US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3" name="그림 2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214" y="538998"/>
            <a:ext cx="7887572" cy="317575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7215206" y="628652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3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/12 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: 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1-3</a:t>
            </a:r>
            <a:endParaRPr lang="ko-KR" altLang="en-US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214" y="322005"/>
            <a:ext cx="7887572" cy="303555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7215206" y="628652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4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/12 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: 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1-4</a:t>
            </a:r>
            <a:endParaRPr lang="ko-KR" altLang="en-US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214" y="714356"/>
            <a:ext cx="7887572" cy="317575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7215206" y="628652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5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/12 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: 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1-5</a:t>
            </a:r>
            <a:endParaRPr lang="ko-KR" altLang="en-US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214" y="357166"/>
            <a:ext cx="7887572" cy="303555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7215206" y="628652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6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/12 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: 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1-6</a:t>
            </a:r>
            <a:endParaRPr lang="ko-KR" altLang="en-US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3" name="그림 2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214" y="642918"/>
            <a:ext cx="7887572" cy="317575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7215206" y="628652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7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/12 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: 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2-1</a:t>
            </a:r>
            <a:endParaRPr lang="ko-KR" altLang="en-US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214" y="428604"/>
            <a:ext cx="7887572" cy="303555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7215206" y="628652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8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/12 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: 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2-2</a:t>
            </a:r>
            <a:endParaRPr lang="ko-KR" altLang="en-US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4" name="그림 3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681874"/>
            <a:ext cx="7887572" cy="317575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7215206" y="628652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9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/12 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: 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2-3</a:t>
            </a:r>
            <a:endParaRPr lang="ko-KR" altLang="en-US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4" name="그림 3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214" y="500042"/>
            <a:ext cx="7887572" cy="310870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36</Words>
  <Application>Microsoft Office PowerPoint</Application>
  <PresentationFormat>화면 슬라이드 쇼(4:3)</PresentationFormat>
  <Paragraphs>12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7</cp:revision>
  <dcterms:created xsi:type="dcterms:W3CDTF">2009-10-22T03:22:12Z</dcterms:created>
  <dcterms:modified xsi:type="dcterms:W3CDTF">2009-10-22T07:10:07Z</dcterms:modified>
</cp:coreProperties>
</file>