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다시 오마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4" name="그림 13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4" name="그림 13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</Words>
  <Application>Microsoft Office PowerPoint</Application>
  <PresentationFormat>화면 슬라이드 쇼(4:3)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2010-06-08T11:59:42Z</dcterms:modified>
</cp:coreProperties>
</file>