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다섯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달란트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806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3050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753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562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</Words>
  <Application>Microsoft Office PowerPoint</Application>
  <PresentationFormat>화면 슬라이드 쇼(4:3)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20</cp:revision>
  <dcterms:created xsi:type="dcterms:W3CDTF">2010-02-18T04:46:16Z</dcterms:created>
  <dcterms:modified xsi:type="dcterms:W3CDTF">2010-07-11T11:54:56Z</dcterms:modified>
</cp:coreProperties>
</file>