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1130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다섯 </a:t>
            </a:r>
            <a:r>
              <a:rPr lang="ko-KR" alt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달란트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17" name="그림 16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9144000" cy="27273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27030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8065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8/4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30500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6" name="그림 5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2753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5624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483"/>
            <a:ext cx="9144000" cy="28673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8/8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26482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14</Words>
  <Application>Microsoft Office PowerPoint</Application>
  <PresentationFormat>화면 슬라이드 쇼(4:3)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20</cp:revision>
  <dcterms:created xsi:type="dcterms:W3CDTF">2010-02-18T04:46:16Z</dcterms:created>
  <dcterms:modified xsi:type="dcterms:W3CDTF">2010-07-11T11:50:32Z</dcterms:modified>
</cp:coreProperties>
</file>