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다섯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달란트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6" name="그림 1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3278"/>
            <a:ext cx="9144000" cy="56714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045969"/>
          </a:xfrm>
          <a:prstGeom prst="rect">
            <a:avLst/>
          </a:prstGeom>
        </p:spPr>
      </p:pic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7" name="그림 6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9710"/>
            <a:ext cx="9144000" cy="2562496"/>
          </a:xfrm>
          <a:prstGeom prst="rect">
            <a:avLst/>
          </a:prstGeom>
        </p:spPr>
      </p:pic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2753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30"/>
            <a:ext cx="9144000" cy="60919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화면 슬라이드 쇼(4:3)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2010-02-18T04:46:16Z</dcterms:created>
  <dcterms:modified xsi:type="dcterms:W3CDTF">2010-07-11T11:53:52Z</dcterms:modified>
</cp:coreProperties>
</file>