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8741-4025-4947-95E5-14C36AA725AF}" type="datetimeFigureOut">
              <a:rPr lang="ko-KR" altLang="en-US" smtClean="0"/>
              <a:pPr/>
              <a:t>2009-10-02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7B-D09A-41C1-8D36-8317FC5BEC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8741-4025-4947-95E5-14C36AA725AF}" type="datetimeFigureOut">
              <a:rPr lang="ko-KR" altLang="en-US" smtClean="0"/>
              <a:pPr/>
              <a:t>2009-10-02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7B-D09A-41C1-8D36-8317FC5BEC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8741-4025-4947-95E5-14C36AA725AF}" type="datetimeFigureOut">
              <a:rPr lang="ko-KR" altLang="en-US" smtClean="0"/>
              <a:pPr/>
              <a:t>2009-10-02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7B-D09A-41C1-8D36-8317FC5BEC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8741-4025-4947-95E5-14C36AA725AF}" type="datetimeFigureOut">
              <a:rPr lang="ko-KR" altLang="en-US" smtClean="0"/>
              <a:pPr/>
              <a:t>2009-10-02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7B-D09A-41C1-8D36-8317FC5BEC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8741-4025-4947-95E5-14C36AA725AF}" type="datetimeFigureOut">
              <a:rPr lang="ko-KR" altLang="en-US" smtClean="0"/>
              <a:pPr/>
              <a:t>2009-10-02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7B-D09A-41C1-8D36-8317FC5BEC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8741-4025-4947-95E5-14C36AA725AF}" type="datetimeFigureOut">
              <a:rPr lang="ko-KR" altLang="en-US" smtClean="0"/>
              <a:pPr/>
              <a:t>2009-10-02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7B-D09A-41C1-8D36-8317FC5BEC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8741-4025-4947-95E5-14C36AA725AF}" type="datetimeFigureOut">
              <a:rPr lang="ko-KR" altLang="en-US" smtClean="0"/>
              <a:pPr/>
              <a:t>2009-10-02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7B-D09A-41C1-8D36-8317FC5BEC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8741-4025-4947-95E5-14C36AA725AF}" type="datetimeFigureOut">
              <a:rPr lang="ko-KR" altLang="en-US" smtClean="0"/>
              <a:pPr/>
              <a:t>2009-10-02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7B-D09A-41C1-8D36-8317FC5BEC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8741-4025-4947-95E5-14C36AA725AF}" type="datetimeFigureOut">
              <a:rPr lang="ko-KR" altLang="en-US" smtClean="0"/>
              <a:pPr/>
              <a:t>2009-10-02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7B-D09A-41C1-8D36-8317FC5BEC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8741-4025-4947-95E5-14C36AA725AF}" type="datetimeFigureOut">
              <a:rPr lang="ko-KR" altLang="en-US" smtClean="0"/>
              <a:pPr/>
              <a:t>2009-10-02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7B-D09A-41C1-8D36-8317FC5BEC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8741-4025-4947-95E5-14C36AA725AF}" type="datetimeFigureOut">
              <a:rPr lang="ko-KR" altLang="en-US" smtClean="0"/>
              <a:pPr/>
              <a:t>2009-10-02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DF7B-D09A-41C1-8D36-8317FC5BEC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98741-4025-4947-95E5-14C36AA725AF}" type="datetimeFigureOut">
              <a:rPr lang="ko-KR" altLang="en-US" smtClean="0"/>
              <a:pPr/>
              <a:t>2009-10-02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4DF7B-D09A-41C1-8D36-8317FC5BEC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2009-10-02T10:19:14Z</dcterms:created>
  <dcterms:modified xsi:type="dcterms:W3CDTF">2009-10-02T10:20:36Z</dcterms:modified>
</cp:coreProperties>
</file>