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E0C33-59C1-40A1-8884-78B9CCF6668C}" type="datetimeFigureOut">
              <a:rPr lang="ko-KR" altLang="en-US" smtClean="0"/>
              <a:t>2010-05-07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2EA6B-63C7-4088-B482-B22AA2542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adonai</dc:creator>
  <cp:lastModifiedBy>adonai</cp:lastModifiedBy>
  <cp:revision>1</cp:revision>
  <dcterms:created xsi:type="dcterms:W3CDTF">2010-05-07T04:34:01Z</dcterms:created>
  <dcterms:modified xsi:type="dcterms:W3CDTF">2010-05-07T04:34:44Z</dcterms:modified>
</cp:coreProperties>
</file>